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customXml/itemProps1.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theme/theme2.xml" ContentType="application/vnd.openxmlformats-officedocument.theme+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charts/chart1.xml" ContentType="application/vnd.openxmlformats-officedocument.drawingml.chart+xml"/>
  <Override PartName="/ppt/charts/chart2.xml" ContentType="application/vnd.openxmlformats-officedocument.drawingml.chart+xml"/>
  <Override PartName="/ppt/charts/style1.xml" ContentType="application/vnd.ms-office.chartstyle+xml"/>
  <Override PartName="/ppt/charts/colors1.xml" ContentType="application/vnd.ms-office.chartcolorstyle+xml"/>
  <Override PartName="/ppt/charts/chart3.xml" ContentType="application/vnd.openxmlformats-officedocument.drawingml.chart+xml"/>
  <Override PartName="/ppt/charts/style2.xml" ContentType="application/vnd.ms-office.chartstyle+xml"/>
  <Override PartName="/ppt/charts/colors2.xml" ContentType="application/vnd.ms-office.chartcolorstyle+xml"/>
  <Override PartName="/ppt/notesSlides/notesSlide5.xml" ContentType="application/vnd.openxmlformats-officedocument.presentationml.notesSlide+xml"/>
  <Override PartName="/ppt/charts/chart4.xml" ContentType="application/vnd.openxmlformats-officedocument.drawingml.chart+xml"/>
  <Override PartName="/ppt/charts/style3.xml" ContentType="application/vnd.ms-office.chartstyle+xml"/>
  <Override PartName="/ppt/charts/colors3.xml" ContentType="application/vnd.ms-office.chartcolorstyle+xml"/>
  <Override PartName="/ppt/notesSlides/notesSlide6.xml" ContentType="application/vnd.openxmlformats-officedocument.presentationml.notesSlide+xml"/>
  <Override PartName="/ppt/notesSlides/notesSlide7.xml" ContentType="application/vnd.openxmlformats-officedocument.presentationml.notesSlide+xml"/>
  <Override PartName="/ppt/comments/comment1.xml" ContentType="application/vnd.openxmlformats-officedocument.presentationml.comment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3651" r:id="rId2"/>
    <p:sldMasterId id="2147483834" r:id="rId3"/>
    <p:sldMasterId id="2147483653" r:id="rId4"/>
  </p:sldMasterIdLst>
  <p:notesMasterIdLst>
    <p:notesMasterId r:id="rId17"/>
  </p:notesMasterIdLst>
  <p:handoutMasterIdLst>
    <p:handoutMasterId r:id="rId18"/>
  </p:handoutMasterIdLst>
  <p:sldIdLst>
    <p:sldId id="327" r:id="rId5"/>
    <p:sldId id="430" r:id="rId6"/>
    <p:sldId id="431" r:id="rId7"/>
    <p:sldId id="376" r:id="rId8"/>
    <p:sldId id="433" r:id="rId9"/>
    <p:sldId id="379" r:id="rId10"/>
    <p:sldId id="380" r:id="rId11"/>
    <p:sldId id="381" r:id="rId12"/>
    <p:sldId id="382" r:id="rId13"/>
    <p:sldId id="429" r:id="rId14"/>
    <p:sldId id="434" r:id="rId15"/>
    <p:sldId id="432" r:id="rId16"/>
  </p:sldIdLst>
  <p:sldSz cx="9144000" cy="6858000" type="screen4x3"/>
  <p:notesSz cx="6797675" cy="9926638"/>
  <p:kinsoku lang="ja-JP" invalStChars="、。，．・：；？！゛゜ヽヾゝゞ々ー’”）〕］｝〉》」』】°‰′″℃￠％ぁぃぅぇぉっゃゅょゎァィゥェォッャュョヮヵヶ!%),.:;?]}｡｣､･ｧｨｩｪｫｬｭｮｯｰﾞﾟ" invalEndChars="‘“（〔［｛〈《「『【￥＄$([\{｢￡"/>
  <p:defaultTextStyle>
    <a:defPPr>
      <a:defRPr lang="en-GB"/>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26">
          <p15:clr>
            <a:srgbClr val="A4A3A4"/>
          </p15:clr>
        </p15:guide>
        <p15:guide id="2" pos="2142">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CDC User" initials="CU" lastIdx="3" clrIdx="0"/>
  <p:cmAuthor id="2" name="Nora Hellman" initials="NH" lastIdx="3" clrIdx="1">
    <p:extLst>
      <p:ext uri="{19B8F6BF-5375-455C-9EA6-DF929625EA0E}">
        <p15:presenceInfo xmlns:p15="http://schemas.microsoft.com/office/powerpoint/2012/main" userId="7bcf6808-f444-479a-bd94-67fa26adff87" providerId="Windows Live"/>
      </p:ext>
    </p:extLst>
  </p:cmAuthor>
  <p:cmAuthor id="3" name="Neatherlin, John" initials="NJ" lastIdx="21" clrIdx="2">
    <p:extLst>
      <p:ext uri="{19B8F6BF-5375-455C-9EA6-DF929625EA0E}">
        <p15:presenceInfo xmlns:p15="http://schemas.microsoft.com/office/powerpoint/2012/main" userId="S-1-5-21-1650804671-166536148-112937823-464538" providerId="AD"/>
      </p:ext>
    </p:extLst>
  </p:cmAuthor>
  <p:cmAuthor id="4" name="nmq1" initials="nmq1" lastIdx="20" clrIdx="3">
    <p:extLst>
      <p:ext uri="{19B8F6BF-5375-455C-9EA6-DF929625EA0E}">
        <p15:presenceInfo xmlns:p15="http://schemas.microsoft.com/office/powerpoint/2012/main" userId="nmq1"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1965" autoAdjust="0"/>
    <p:restoredTop sz="60172" autoAdjust="0"/>
  </p:normalViewPr>
  <p:slideViewPr>
    <p:cSldViewPr>
      <p:cViewPr varScale="1">
        <p:scale>
          <a:sx n="62" d="100"/>
          <a:sy n="62" d="100"/>
        </p:scale>
        <p:origin x="876" y="7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75" d="100"/>
        <a:sy n="75" d="100"/>
      </p:scale>
      <p:origin x="0" y="0"/>
    </p:cViewPr>
  </p:sorterViewPr>
  <p:notesViewPr>
    <p:cSldViewPr>
      <p:cViewPr varScale="1">
        <p:scale>
          <a:sx n="49" d="100"/>
          <a:sy n="49" d="100"/>
        </p:scale>
        <p:origin x="-2022" y="-102"/>
      </p:cViewPr>
      <p:guideLst>
        <p:guide orient="horz" pos="3126"/>
        <p:guide pos="2142"/>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handoutMaster" Target="handoutMasters/handoutMaster1.xml"/><Relationship Id="rId3" Type="http://schemas.openxmlformats.org/officeDocument/2006/relationships/slideMaster" Target="slideMasters/slideMaster2.xml"/><Relationship Id="rId21" Type="http://schemas.openxmlformats.org/officeDocument/2006/relationships/viewProps" Target="viewProp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notesMaster" Target="notesMasters/notesMaster1.xml"/><Relationship Id="rId2" Type="http://schemas.openxmlformats.org/officeDocument/2006/relationships/slideMaster" Target="slideMasters/slideMaster1.xml"/><Relationship Id="rId16" Type="http://schemas.openxmlformats.org/officeDocument/2006/relationships/slide" Target="slides/slide12.xml"/><Relationship Id="rId20"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tableStyles" Target="tableStyles.xml"/><Relationship Id="rId10" Type="http://schemas.openxmlformats.org/officeDocument/2006/relationships/slide" Target="slides/slide6.xml"/><Relationship Id="rId19" Type="http://schemas.openxmlformats.org/officeDocument/2006/relationships/commentAuthors" Target="commentAuthors.xml"/><Relationship Id="rId4" Type="http://schemas.openxmlformats.org/officeDocument/2006/relationships/slideMaster" Target="slideMasters/slideMaster3.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heme" Target="theme/theme1.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Excel_Worksheet.xlsx"/></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1.xml"/><Relationship Id="rId1" Type="http://schemas.microsoft.com/office/2011/relationships/chartStyle" Target="style1.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2.xml"/><Relationship Id="rId1" Type="http://schemas.microsoft.com/office/2011/relationships/chartStyle" Target="style2.xml"/></Relationships>
</file>

<file path=ppt/charts/_rels/chart4.xml.rels><?xml version="1.0" encoding="UTF-8" standalone="yes"?>
<Relationships xmlns="http://schemas.openxmlformats.org/package/2006/relationships"><Relationship Id="rId3" Type="http://schemas.openxmlformats.org/officeDocument/2006/relationships/package" Target="../embeddings/Microsoft_Excel_Worksheet3.xlsx"/><Relationship Id="rId2" Type="http://schemas.microsoft.com/office/2011/relationships/chartColorStyle" Target="colors3.xml"/><Relationship Id="rId1" Type="http://schemas.microsoft.com/office/2011/relationships/chartStyle" Target="style3.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stacked"/>
        <c:varyColors val="0"/>
        <c:ser>
          <c:idx val="0"/>
          <c:order val="0"/>
          <c:tx>
            <c:strRef>
              <c:f>Sheet1!$B$1</c:f>
              <c:strCache>
                <c:ptCount val="1"/>
                <c:pt idx="0">
                  <c:v>Cases</c:v>
                </c:pt>
              </c:strCache>
            </c:strRef>
          </c:tx>
          <c:spPr>
            <a:solidFill>
              <a:srgbClr val="70DD50"/>
            </a:solidFill>
            <a:ln>
              <a:solidFill>
                <a:schemeClr val="tx1"/>
              </a:solidFill>
            </a:ln>
            <a:effectLst/>
          </c:spPr>
          <c:invertIfNegative val="0"/>
          <c:cat>
            <c:numRef>
              <c:f>Sheet1!$A$2:$A$27</c:f>
              <c:numCache>
                <c:formatCode>General</c:formatCode>
                <c:ptCount val="26"/>
                <c:pt idx="0">
                  <c:v>1</c:v>
                </c:pt>
                <c:pt idx="1">
                  <c:v>2</c:v>
                </c:pt>
                <c:pt idx="2">
                  <c:v>3</c:v>
                </c:pt>
                <c:pt idx="3">
                  <c:v>4</c:v>
                </c:pt>
                <c:pt idx="4">
                  <c:v>5</c:v>
                </c:pt>
                <c:pt idx="5">
                  <c:v>6</c:v>
                </c:pt>
                <c:pt idx="6">
                  <c:v>7</c:v>
                </c:pt>
                <c:pt idx="7">
                  <c:v>8</c:v>
                </c:pt>
                <c:pt idx="8">
                  <c:v>9</c:v>
                </c:pt>
                <c:pt idx="9">
                  <c:v>10</c:v>
                </c:pt>
                <c:pt idx="10">
                  <c:v>11</c:v>
                </c:pt>
                <c:pt idx="11">
                  <c:v>12</c:v>
                </c:pt>
                <c:pt idx="12">
                  <c:v>13</c:v>
                </c:pt>
                <c:pt idx="13">
                  <c:v>14</c:v>
                </c:pt>
                <c:pt idx="14">
                  <c:v>15</c:v>
                </c:pt>
                <c:pt idx="15">
                  <c:v>16</c:v>
                </c:pt>
                <c:pt idx="16">
                  <c:v>17</c:v>
                </c:pt>
                <c:pt idx="17">
                  <c:v>18</c:v>
                </c:pt>
                <c:pt idx="18">
                  <c:v>19</c:v>
                </c:pt>
                <c:pt idx="19">
                  <c:v>20</c:v>
                </c:pt>
                <c:pt idx="20">
                  <c:v>21</c:v>
                </c:pt>
                <c:pt idx="21">
                  <c:v>22</c:v>
                </c:pt>
                <c:pt idx="22">
                  <c:v>23</c:v>
                </c:pt>
                <c:pt idx="23">
                  <c:v>24</c:v>
                </c:pt>
                <c:pt idx="24">
                  <c:v>25</c:v>
                </c:pt>
                <c:pt idx="25">
                  <c:v>26</c:v>
                </c:pt>
              </c:numCache>
            </c:numRef>
          </c:cat>
          <c:val>
            <c:numRef>
              <c:f>Sheet1!$B$2:$B$27</c:f>
              <c:numCache>
                <c:formatCode>General</c:formatCode>
                <c:ptCount val="26"/>
                <c:pt idx="0">
                  <c:v>0</c:v>
                </c:pt>
                <c:pt idx="1">
                  <c:v>0</c:v>
                </c:pt>
                <c:pt idx="2">
                  <c:v>0</c:v>
                </c:pt>
                <c:pt idx="3">
                  <c:v>0</c:v>
                </c:pt>
                <c:pt idx="4">
                  <c:v>0</c:v>
                </c:pt>
                <c:pt idx="5">
                  <c:v>0</c:v>
                </c:pt>
                <c:pt idx="6">
                  <c:v>0</c:v>
                </c:pt>
                <c:pt idx="7">
                  <c:v>0</c:v>
                </c:pt>
                <c:pt idx="8">
                  <c:v>0</c:v>
                </c:pt>
                <c:pt idx="9">
                  <c:v>0</c:v>
                </c:pt>
                <c:pt idx="10">
                  <c:v>0</c:v>
                </c:pt>
                <c:pt idx="11">
                  <c:v>0</c:v>
                </c:pt>
                <c:pt idx="12">
                  <c:v>0</c:v>
                </c:pt>
                <c:pt idx="13">
                  <c:v>0</c:v>
                </c:pt>
                <c:pt idx="14">
                  <c:v>0</c:v>
                </c:pt>
                <c:pt idx="15">
                  <c:v>0</c:v>
                </c:pt>
                <c:pt idx="16">
                  <c:v>0</c:v>
                </c:pt>
                <c:pt idx="17">
                  <c:v>0</c:v>
                </c:pt>
                <c:pt idx="18">
                  <c:v>0</c:v>
                </c:pt>
                <c:pt idx="19">
                  <c:v>0</c:v>
                </c:pt>
                <c:pt idx="20">
                  <c:v>0</c:v>
                </c:pt>
                <c:pt idx="21">
                  <c:v>0</c:v>
                </c:pt>
                <c:pt idx="22">
                  <c:v>0</c:v>
                </c:pt>
                <c:pt idx="23">
                  <c:v>0</c:v>
                </c:pt>
                <c:pt idx="24">
                  <c:v>0</c:v>
                </c:pt>
                <c:pt idx="25">
                  <c:v>0</c:v>
                </c:pt>
              </c:numCache>
            </c:numRef>
          </c:val>
          <c:extLst>
            <c:ext xmlns:c16="http://schemas.microsoft.com/office/drawing/2014/chart" uri="{C3380CC4-5D6E-409C-BE32-E72D297353CC}">
              <c16:uniqueId val="{00000000-13FD-7B48-A560-36E8E7D360A7}"/>
            </c:ext>
          </c:extLst>
        </c:ser>
        <c:dLbls>
          <c:showLegendKey val="0"/>
          <c:showVal val="0"/>
          <c:showCatName val="0"/>
          <c:showSerName val="0"/>
          <c:showPercent val="0"/>
          <c:showBubbleSize val="0"/>
        </c:dLbls>
        <c:gapWidth val="0"/>
        <c:overlap val="100"/>
        <c:axId val="218642200"/>
        <c:axId val="218642592"/>
      </c:barChart>
      <c:catAx>
        <c:axId val="218642200"/>
        <c:scaling>
          <c:orientation val="minMax"/>
        </c:scaling>
        <c:delete val="0"/>
        <c:axPos val="b"/>
        <c:title>
          <c:tx>
            <c:rich>
              <a:bodyPr/>
              <a:lstStyle/>
              <a:p>
                <a:pPr>
                  <a:defRPr/>
                </a:pPr>
                <a:r>
                  <a:rPr lang="en-US" sz="1800" b="1" i="0" baseline="0" dirty="0">
                    <a:effectLst/>
                  </a:rPr>
                  <a:t>October 2015</a:t>
                </a:r>
                <a:endParaRPr lang="en-US" dirty="0">
                  <a:effectLst/>
                </a:endParaRPr>
              </a:p>
            </c:rich>
          </c:tx>
          <c:overlay val="0"/>
        </c:title>
        <c:numFmt formatCode="General" sourceLinked="1"/>
        <c:majorTickMark val="out"/>
        <c:minorTickMark val="none"/>
        <c:tickLblPos val="nextTo"/>
        <c:spPr>
          <a:noFill/>
          <a:ln w="9525" cap="flat" cmpd="sng" algn="ctr">
            <a:solidFill>
              <a:schemeClr val="tx1"/>
            </a:solidFill>
            <a:round/>
          </a:ln>
          <a:effectLst/>
        </c:spPr>
        <c:txPr>
          <a:bodyPr rot="-60000000" spcFirstLastPara="1" vertOverflow="ellipsis" vert="horz" wrap="square" anchor="ctr" anchorCtr="1"/>
          <a:lstStyle/>
          <a:p>
            <a:pPr>
              <a:defRPr sz="1800" b="0" i="0" u="none" strike="noStrike" kern="1200" baseline="0">
                <a:solidFill>
                  <a:schemeClr val="tx1"/>
                </a:solidFill>
                <a:latin typeface="+mn-lt"/>
                <a:ea typeface="+mn-ea"/>
                <a:cs typeface="+mn-cs"/>
              </a:defRPr>
            </a:pPr>
            <a:endParaRPr lang="en-US"/>
          </a:p>
        </c:txPr>
        <c:crossAx val="218642592"/>
        <c:crosses val="autoZero"/>
        <c:auto val="1"/>
        <c:lblAlgn val="ctr"/>
        <c:lblOffset val="100"/>
        <c:tickLblSkip val="2"/>
        <c:noMultiLvlLbl val="0"/>
      </c:catAx>
      <c:valAx>
        <c:axId val="218642592"/>
        <c:scaling>
          <c:orientation val="minMax"/>
          <c:max val="14"/>
        </c:scaling>
        <c:delete val="0"/>
        <c:axPos val="l"/>
        <c:majorGridlines>
          <c:spPr>
            <a:ln w="9525" cap="flat" cmpd="sng" algn="ctr">
              <a:noFill/>
              <a:round/>
            </a:ln>
            <a:effectLst/>
          </c:spPr>
        </c:majorGridlines>
        <c:numFmt formatCode="General" sourceLinked="1"/>
        <c:majorTickMark val="out"/>
        <c:minorTickMark val="none"/>
        <c:tickLblPos val="nextTo"/>
        <c:spPr>
          <a:noFill/>
          <a:ln>
            <a:solidFill>
              <a:schemeClr val="tx1"/>
            </a:solidFill>
          </a:ln>
          <a:effectLst/>
        </c:spPr>
        <c:txPr>
          <a:bodyPr rot="-60000000" spcFirstLastPara="1" vertOverflow="ellipsis" vert="horz" wrap="square" anchor="ctr" anchorCtr="1"/>
          <a:lstStyle/>
          <a:p>
            <a:pPr>
              <a:defRPr sz="1800" b="0" i="0" u="none" strike="noStrike" kern="1200" baseline="0">
                <a:solidFill>
                  <a:schemeClr val="tx1"/>
                </a:solidFill>
                <a:latin typeface="+mn-lt"/>
                <a:ea typeface="+mn-ea"/>
                <a:cs typeface="+mn-cs"/>
              </a:defRPr>
            </a:pPr>
            <a:endParaRPr lang="en-US"/>
          </a:p>
        </c:txPr>
        <c:crossAx val="218642200"/>
        <c:crosses val="autoZero"/>
        <c:crossBetween val="between"/>
        <c:majorUnit val="2"/>
        <c:minorUnit val="1"/>
      </c:valAx>
      <c:spPr>
        <a:noFill/>
        <a:ln>
          <a:noFill/>
        </a:ln>
        <a:effectLst/>
      </c:spPr>
    </c:plotArea>
    <c:plotVisOnly val="1"/>
    <c:dispBlanksAs val="gap"/>
    <c:showDLblsOverMax val="0"/>
  </c:chart>
  <c:spPr>
    <a:noFill/>
    <a:ln>
      <a:noFill/>
    </a:ln>
    <a:effectLst/>
  </c:spPr>
  <c:txPr>
    <a:bodyPr/>
    <a:lstStyle/>
    <a:p>
      <a:pPr>
        <a:defRPr/>
      </a:pPr>
      <a:endParaRPr lang="en-US"/>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stacked"/>
        <c:varyColors val="0"/>
        <c:ser>
          <c:idx val="0"/>
          <c:order val="0"/>
          <c:tx>
            <c:strRef>
              <c:f>Sheet1!$B$1</c:f>
              <c:strCache>
                <c:ptCount val="1"/>
                <c:pt idx="0">
                  <c:v>Cases</c:v>
                </c:pt>
              </c:strCache>
            </c:strRef>
          </c:tx>
          <c:spPr>
            <a:solidFill>
              <a:srgbClr val="70DD50"/>
            </a:solidFill>
            <a:ln>
              <a:solidFill>
                <a:schemeClr val="tx1"/>
              </a:solidFill>
            </a:ln>
            <a:effectLst/>
          </c:spPr>
          <c:invertIfNegative val="0"/>
          <c:cat>
            <c:numRef>
              <c:f>Sheet1!$A$2:$A$27</c:f>
              <c:numCache>
                <c:formatCode>General</c:formatCode>
                <c:ptCount val="26"/>
                <c:pt idx="0">
                  <c:v>1</c:v>
                </c:pt>
                <c:pt idx="1">
                  <c:v>2</c:v>
                </c:pt>
                <c:pt idx="2">
                  <c:v>3</c:v>
                </c:pt>
                <c:pt idx="3">
                  <c:v>4</c:v>
                </c:pt>
                <c:pt idx="4">
                  <c:v>5</c:v>
                </c:pt>
                <c:pt idx="5">
                  <c:v>6</c:v>
                </c:pt>
                <c:pt idx="6">
                  <c:v>7</c:v>
                </c:pt>
                <c:pt idx="7">
                  <c:v>8</c:v>
                </c:pt>
                <c:pt idx="8">
                  <c:v>9</c:v>
                </c:pt>
                <c:pt idx="9">
                  <c:v>10</c:v>
                </c:pt>
                <c:pt idx="10">
                  <c:v>11</c:v>
                </c:pt>
                <c:pt idx="11">
                  <c:v>12</c:v>
                </c:pt>
                <c:pt idx="12">
                  <c:v>13</c:v>
                </c:pt>
                <c:pt idx="13">
                  <c:v>14</c:v>
                </c:pt>
                <c:pt idx="14">
                  <c:v>15</c:v>
                </c:pt>
                <c:pt idx="15">
                  <c:v>16</c:v>
                </c:pt>
                <c:pt idx="16">
                  <c:v>17</c:v>
                </c:pt>
                <c:pt idx="17">
                  <c:v>18</c:v>
                </c:pt>
                <c:pt idx="18">
                  <c:v>19</c:v>
                </c:pt>
                <c:pt idx="19">
                  <c:v>20</c:v>
                </c:pt>
                <c:pt idx="20">
                  <c:v>21</c:v>
                </c:pt>
                <c:pt idx="21">
                  <c:v>22</c:v>
                </c:pt>
                <c:pt idx="22">
                  <c:v>23</c:v>
                </c:pt>
                <c:pt idx="23">
                  <c:v>24</c:v>
                </c:pt>
                <c:pt idx="24">
                  <c:v>25</c:v>
                </c:pt>
                <c:pt idx="25">
                  <c:v>26</c:v>
                </c:pt>
              </c:numCache>
            </c:numRef>
          </c:cat>
          <c:val>
            <c:numRef>
              <c:f>Sheet1!$B$2:$B$27</c:f>
              <c:numCache>
                <c:formatCode>General</c:formatCode>
                <c:ptCount val="26"/>
                <c:pt idx="0">
                  <c:v>0</c:v>
                </c:pt>
                <c:pt idx="1">
                  <c:v>0</c:v>
                </c:pt>
                <c:pt idx="2">
                  <c:v>0</c:v>
                </c:pt>
                <c:pt idx="3">
                  <c:v>0</c:v>
                </c:pt>
                <c:pt idx="4">
                  <c:v>0</c:v>
                </c:pt>
                <c:pt idx="5">
                  <c:v>0</c:v>
                </c:pt>
                <c:pt idx="6">
                  <c:v>0</c:v>
                </c:pt>
                <c:pt idx="7">
                  <c:v>0</c:v>
                </c:pt>
                <c:pt idx="8">
                  <c:v>1</c:v>
                </c:pt>
                <c:pt idx="9">
                  <c:v>0</c:v>
                </c:pt>
                <c:pt idx="10">
                  <c:v>1</c:v>
                </c:pt>
                <c:pt idx="11">
                  <c:v>0</c:v>
                </c:pt>
                <c:pt idx="12">
                  <c:v>3</c:v>
                </c:pt>
                <c:pt idx="13">
                  <c:v>10</c:v>
                </c:pt>
                <c:pt idx="14">
                  <c:v>13</c:v>
                </c:pt>
                <c:pt idx="15">
                  <c:v>11</c:v>
                </c:pt>
                <c:pt idx="16">
                  <c:v>7</c:v>
                </c:pt>
                <c:pt idx="17">
                  <c:v>3</c:v>
                </c:pt>
                <c:pt idx="18">
                  <c:v>2</c:v>
                </c:pt>
                <c:pt idx="19">
                  <c:v>2</c:v>
                </c:pt>
                <c:pt idx="20">
                  <c:v>0</c:v>
                </c:pt>
                <c:pt idx="21">
                  <c:v>1</c:v>
                </c:pt>
                <c:pt idx="22">
                  <c:v>1</c:v>
                </c:pt>
                <c:pt idx="23">
                  <c:v>0</c:v>
                </c:pt>
                <c:pt idx="24">
                  <c:v>1</c:v>
                </c:pt>
                <c:pt idx="25">
                  <c:v>0</c:v>
                </c:pt>
              </c:numCache>
            </c:numRef>
          </c:val>
          <c:extLst>
            <c:ext xmlns:c16="http://schemas.microsoft.com/office/drawing/2014/chart" uri="{C3380CC4-5D6E-409C-BE32-E72D297353CC}">
              <c16:uniqueId val="{00000000-4B07-2C45-A3C3-231E98597A94}"/>
            </c:ext>
          </c:extLst>
        </c:ser>
        <c:dLbls>
          <c:showLegendKey val="0"/>
          <c:showVal val="0"/>
          <c:showCatName val="0"/>
          <c:showSerName val="0"/>
          <c:showPercent val="0"/>
          <c:showBubbleSize val="0"/>
        </c:dLbls>
        <c:gapWidth val="0"/>
        <c:overlap val="100"/>
        <c:axId val="218643376"/>
        <c:axId val="218560280"/>
      </c:barChart>
      <c:catAx>
        <c:axId val="218643376"/>
        <c:scaling>
          <c:orientation val="minMax"/>
        </c:scaling>
        <c:delete val="0"/>
        <c:axPos val="b"/>
        <c:title>
          <c:tx>
            <c:rich>
              <a:bodyPr rot="0" spcFirstLastPara="1" vertOverflow="ellipsis" vert="horz" wrap="square" anchor="ctr" anchorCtr="1"/>
              <a:lstStyle/>
              <a:p>
                <a:pPr>
                  <a:defRPr sz="1330" b="0" i="0" u="none" strike="noStrike" kern="1200" baseline="0">
                    <a:solidFill>
                      <a:schemeClr val="tx1"/>
                    </a:solidFill>
                    <a:latin typeface="+mn-lt"/>
                    <a:ea typeface="+mn-ea"/>
                    <a:cs typeface="+mn-cs"/>
                  </a:defRPr>
                </a:pPr>
                <a:r>
                  <a:rPr lang="en-US" sz="1800" b="1" i="0" baseline="0" dirty="0">
                    <a:solidFill>
                      <a:schemeClr val="tx1"/>
                    </a:solidFill>
                    <a:effectLst/>
                  </a:rPr>
                  <a:t>October 2015</a:t>
                </a:r>
                <a:endParaRPr lang="en-US" dirty="0">
                  <a:solidFill>
                    <a:schemeClr val="tx1"/>
                  </a:solidFill>
                  <a:effectLst/>
                </a:endParaRPr>
              </a:p>
            </c:rich>
          </c:tx>
          <c:overlay val="0"/>
          <c:spPr>
            <a:noFill/>
            <a:ln>
              <a:noFill/>
            </a:ln>
            <a:effectLst/>
          </c:spPr>
          <c:txPr>
            <a:bodyPr rot="0" spcFirstLastPara="1" vertOverflow="ellipsis" vert="horz" wrap="square" anchor="ctr" anchorCtr="1"/>
            <a:lstStyle/>
            <a:p>
              <a:pPr>
                <a:defRPr sz="1330" b="0" i="0" u="none" strike="noStrike" kern="1200" baseline="0">
                  <a:solidFill>
                    <a:schemeClr val="tx1"/>
                  </a:solidFill>
                  <a:latin typeface="+mn-lt"/>
                  <a:ea typeface="+mn-ea"/>
                  <a:cs typeface="+mn-cs"/>
                </a:defRPr>
              </a:pPr>
              <a:endParaRPr lang="en-US"/>
            </a:p>
          </c:txPr>
        </c:title>
        <c:numFmt formatCode="General" sourceLinked="1"/>
        <c:majorTickMark val="out"/>
        <c:minorTickMark val="none"/>
        <c:tickLblPos val="nextTo"/>
        <c:spPr>
          <a:noFill/>
          <a:ln w="9525" cap="flat" cmpd="sng" algn="ctr">
            <a:solidFill>
              <a:schemeClr val="tx1"/>
            </a:solidFill>
            <a:round/>
          </a:ln>
          <a:effectLst/>
        </c:spPr>
        <c:txPr>
          <a:bodyPr rot="-60000000" spcFirstLastPara="1" vertOverflow="ellipsis" vert="horz" wrap="square" anchor="ctr" anchorCtr="1"/>
          <a:lstStyle/>
          <a:p>
            <a:pPr>
              <a:defRPr sz="1800" b="0" i="0" u="none" strike="noStrike" kern="1200" baseline="0">
                <a:solidFill>
                  <a:schemeClr val="tx1"/>
                </a:solidFill>
                <a:latin typeface="+mn-lt"/>
                <a:ea typeface="+mn-ea"/>
                <a:cs typeface="+mn-cs"/>
              </a:defRPr>
            </a:pPr>
            <a:endParaRPr lang="en-US"/>
          </a:p>
        </c:txPr>
        <c:crossAx val="218560280"/>
        <c:crosses val="autoZero"/>
        <c:auto val="1"/>
        <c:lblAlgn val="ctr"/>
        <c:lblOffset val="100"/>
        <c:tickLblSkip val="2"/>
        <c:noMultiLvlLbl val="0"/>
      </c:catAx>
      <c:valAx>
        <c:axId val="218560280"/>
        <c:scaling>
          <c:orientation val="minMax"/>
          <c:max val="14"/>
        </c:scaling>
        <c:delete val="0"/>
        <c:axPos val="l"/>
        <c:majorGridlines>
          <c:spPr>
            <a:ln w="9525" cap="flat" cmpd="sng" algn="ctr">
              <a:noFill/>
              <a:round/>
            </a:ln>
            <a:effectLst/>
          </c:spPr>
        </c:majorGridlines>
        <c:title>
          <c:tx>
            <c:rich>
              <a:bodyPr rot="-540000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r>
                  <a:rPr lang="en-US" sz="1800" b="1" dirty="0">
                    <a:solidFill>
                      <a:schemeClr val="bg1"/>
                    </a:solidFill>
                  </a:rPr>
                  <a:t>Number of Cases</a:t>
                </a:r>
              </a:p>
            </c:rich>
          </c:tx>
          <c:overlay val="0"/>
          <c:spPr>
            <a:noFill/>
            <a:ln>
              <a:noFill/>
            </a:ln>
            <a:effectLst/>
          </c:spPr>
          <c:txPr>
            <a:bodyPr rot="-540000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out"/>
        <c:minorTickMark val="none"/>
        <c:tickLblPos val="nextTo"/>
        <c:spPr>
          <a:noFill/>
          <a:ln>
            <a:solidFill>
              <a:schemeClr val="tx1"/>
            </a:solidFill>
          </a:ln>
          <a:effectLst/>
        </c:spPr>
        <c:txPr>
          <a:bodyPr rot="-60000000" spcFirstLastPara="1" vertOverflow="ellipsis" vert="horz" wrap="square" anchor="ctr" anchorCtr="1"/>
          <a:lstStyle/>
          <a:p>
            <a:pPr>
              <a:defRPr sz="1800" b="0" i="0" u="none" strike="noStrike" kern="1200" baseline="0">
                <a:solidFill>
                  <a:schemeClr val="tx1"/>
                </a:solidFill>
                <a:latin typeface="+mn-lt"/>
                <a:ea typeface="+mn-ea"/>
                <a:cs typeface="+mn-cs"/>
              </a:defRPr>
            </a:pPr>
            <a:endParaRPr lang="en-US"/>
          </a:p>
        </c:txPr>
        <c:crossAx val="218643376"/>
        <c:crosses val="autoZero"/>
        <c:crossBetween val="between"/>
        <c:majorUnit val="2"/>
        <c:minorUnit val="1"/>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stacked"/>
        <c:varyColors val="0"/>
        <c:ser>
          <c:idx val="0"/>
          <c:order val="0"/>
          <c:tx>
            <c:strRef>
              <c:f>Sheet1!$B$1</c:f>
              <c:strCache>
                <c:ptCount val="1"/>
                <c:pt idx="0">
                  <c:v>Cases</c:v>
                </c:pt>
              </c:strCache>
            </c:strRef>
          </c:tx>
          <c:spPr>
            <a:solidFill>
              <a:srgbClr val="70DD50"/>
            </a:solidFill>
            <a:ln>
              <a:solidFill>
                <a:schemeClr val="tx1"/>
              </a:solidFill>
            </a:ln>
            <a:effectLst/>
          </c:spPr>
          <c:invertIfNegative val="0"/>
          <c:cat>
            <c:numRef>
              <c:f>Sheet1!$A$2:$A$27</c:f>
              <c:numCache>
                <c:formatCode>General</c:formatCode>
                <c:ptCount val="26"/>
                <c:pt idx="0">
                  <c:v>1</c:v>
                </c:pt>
                <c:pt idx="1">
                  <c:v>2</c:v>
                </c:pt>
                <c:pt idx="2">
                  <c:v>3</c:v>
                </c:pt>
                <c:pt idx="3">
                  <c:v>4</c:v>
                </c:pt>
                <c:pt idx="4">
                  <c:v>5</c:v>
                </c:pt>
                <c:pt idx="5">
                  <c:v>6</c:v>
                </c:pt>
                <c:pt idx="6">
                  <c:v>7</c:v>
                </c:pt>
                <c:pt idx="7">
                  <c:v>8</c:v>
                </c:pt>
                <c:pt idx="8">
                  <c:v>9</c:v>
                </c:pt>
                <c:pt idx="9">
                  <c:v>10</c:v>
                </c:pt>
                <c:pt idx="10">
                  <c:v>11</c:v>
                </c:pt>
                <c:pt idx="11">
                  <c:v>12</c:v>
                </c:pt>
                <c:pt idx="12">
                  <c:v>13</c:v>
                </c:pt>
                <c:pt idx="13">
                  <c:v>14</c:v>
                </c:pt>
                <c:pt idx="14">
                  <c:v>15</c:v>
                </c:pt>
                <c:pt idx="15">
                  <c:v>16</c:v>
                </c:pt>
                <c:pt idx="16">
                  <c:v>17</c:v>
                </c:pt>
                <c:pt idx="17">
                  <c:v>18</c:v>
                </c:pt>
                <c:pt idx="18">
                  <c:v>19</c:v>
                </c:pt>
                <c:pt idx="19">
                  <c:v>20</c:v>
                </c:pt>
                <c:pt idx="20">
                  <c:v>21</c:v>
                </c:pt>
                <c:pt idx="21">
                  <c:v>22</c:v>
                </c:pt>
                <c:pt idx="22">
                  <c:v>23</c:v>
                </c:pt>
                <c:pt idx="23">
                  <c:v>24</c:v>
                </c:pt>
                <c:pt idx="24">
                  <c:v>25</c:v>
                </c:pt>
                <c:pt idx="25">
                  <c:v>26</c:v>
                </c:pt>
              </c:numCache>
            </c:numRef>
          </c:cat>
          <c:val>
            <c:numRef>
              <c:f>Sheet1!$B$2:$B$27</c:f>
              <c:numCache>
                <c:formatCode>General</c:formatCode>
                <c:ptCount val="26"/>
                <c:pt idx="0">
                  <c:v>0</c:v>
                </c:pt>
                <c:pt idx="1">
                  <c:v>0</c:v>
                </c:pt>
                <c:pt idx="2">
                  <c:v>0</c:v>
                </c:pt>
                <c:pt idx="3">
                  <c:v>0</c:v>
                </c:pt>
                <c:pt idx="4">
                  <c:v>0</c:v>
                </c:pt>
                <c:pt idx="5">
                  <c:v>0</c:v>
                </c:pt>
                <c:pt idx="6">
                  <c:v>0</c:v>
                </c:pt>
                <c:pt idx="7">
                  <c:v>0</c:v>
                </c:pt>
                <c:pt idx="8">
                  <c:v>1</c:v>
                </c:pt>
                <c:pt idx="9">
                  <c:v>0</c:v>
                </c:pt>
                <c:pt idx="10">
                  <c:v>1</c:v>
                </c:pt>
                <c:pt idx="11">
                  <c:v>0</c:v>
                </c:pt>
                <c:pt idx="12">
                  <c:v>3</c:v>
                </c:pt>
                <c:pt idx="13">
                  <c:v>10</c:v>
                </c:pt>
                <c:pt idx="14">
                  <c:v>13</c:v>
                </c:pt>
                <c:pt idx="15">
                  <c:v>11</c:v>
                </c:pt>
                <c:pt idx="16">
                  <c:v>7</c:v>
                </c:pt>
                <c:pt idx="17">
                  <c:v>3</c:v>
                </c:pt>
                <c:pt idx="18">
                  <c:v>2</c:v>
                </c:pt>
                <c:pt idx="19">
                  <c:v>2</c:v>
                </c:pt>
                <c:pt idx="20">
                  <c:v>0</c:v>
                </c:pt>
                <c:pt idx="21">
                  <c:v>1</c:v>
                </c:pt>
                <c:pt idx="22">
                  <c:v>1</c:v>
                </c:pt>
                <c:pt idx="23">
                  <c:v>0</c:v>
                </c:pt>
                <c:pt idx="24">
                  <c:v>1</c:v>
                </c:pt>
                <c:pt idx="25">
                  <c:v>0</c:v>
                </c:pt>
              </c:numCache>
            </c:numRef>
          </c:val>
          <c:extLst>
            <c:ext xmlns:c16="http://schemas.microsoft.com/office/drawing/2014/chart" uri="{C3380CC4-5D6E-409C-BE32-E72D297353CC}">
              <c16:uniqueId val="{00000000-B11A-7442-BFE4-E18CDC8A0763}"/>
            </c:ext>
          </c:extLst>
        </c:ser>
        <c:dLbls>
          <c:showLegendKey val="0"/>
          <c:showVal val="0"/>
          <c:showCatName val="0"/>
          <c:showSerName val="0"/>
          <c:showPercent val="0"/>
          <c:showBubbleSize val="0"/>
        </c:dLbls>
        <c:gapWidth val="0"/>
        <c:overlap val="100"/>
        <c:axId val="218561064"/>
        <c:axId val="218561456"/>
      </c:barChart>
      <c:catAx>
        <c:axId val="218561064"/>
        <c:scaling>
          <c:orientation val="minMax"/>
        </c:scaling>
        <c:delete val="0"/>
        <c:axPos val="b"/>
        <c:title>
          <c:tx>
            <c:rich>
              <a:bodyPr rot="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r>
                  <a:rPr lang="en-US" sz="1800" b="1" dirty="0">
                    <a:solidFill>
                      <a:schemeClr val="tx1"/>
                    </a:solidFill>
                  </a:rPr>
                  <a:t>October 2015</a:t>
                </a:r>
              </a:p>
              <a:p>
                <a:pPr>
                  <a:defRPr/>
                </a:pPr>
                <a:r>
                  <a:rPr lang="en-US" sz="1800" b="1" dirty="0">
                    <a:solidFill>
                      <a:schemeClr val="tx1"/>
                    </a:solidFill>
                  </a:rPr>
                  <a:t>Date of Onset</a:t>
                </a:r>
              </a:p>
            </c:rich>
          </c:tx>
          <c:overlay val="0"/>
          <c:spPr>
            <a:noFill/>
            <a:ln>
              <a:noFill/>
            </a:ln>
            <a:effectLst/>
          </c:spPr>
          <c:txPr>
            <a:bodyPr rot="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out"/>
        <c:minorTickMark val="none"/>
        <c:tickLblPos val="nextTo"/>
        <c:spPr>
          <a:noFill/>
          <a:ln w="9525" cap="flat" cmpd="sng" algn="ctr">
            <a:solidFill>
              <a:schemeClr val="tx1"/>
            </a:solidFill>
            <a:round/>
          </a:ln>
          <a:effectLst/>
        </c:spPr>
        <c:txPr>
          <a:bodyPr rot="-60000000" spcFirstLastPara="1" vertOverflow="ellipsis" vert="horz" wrap="square" anchor="ctr" anchorCtr="1"/>
          <a:lstStyle/>
          <a:p>
            <a:pPr>
              <a:defRPr sz="1800" b="0" i="0" u="none" strike="noStrike" kern="1200" baseline="0">
                <a:solidFill>
                  <a:schemeClr val="tx1"/>
                </a:solidFill>
                <a:latin typeface="+mn-lt"/>
                <a:ea typeface="+mn-ea"/>
                <a:cs typeface="+mn-cs"/>
              </a:defRPr>
            </a:pPr>
            <a:endParaRPr lang="en-US"/>
          </a:p>
        </c:txPr>
        <c:crossAx val="218561456"/>
        <c:crosses val="autoZero"/>
        <c:auto val="1"/>
        <c:lblAlgn val="ctr"/>
        <c:lblOffset val="100"/>
        <c:tickLblSkip val="2"/>
        <c:noMultiLvlLbl val="0"/>
      </c:catAx>
      <c:valAx>
        <c:axId val="218561456"/>
        <c:scaling>
          <c:orientation val="minMax"/>
          <c:max val="14"/>
        </c:scaling>
        <c:delete val="0"/>
        <c:axPos val="l"/>
        <c:majorGridlines>
          <c:spPr>
            <a:ln w="9525" cap="flat" cmpd="sng" algn="ctr">
              <a:noFill/>
              <a:round/>
            </a:ln>
            <a:effectLst/>
          </c:spPr>
        </c:majorGridlines>
        <c:title>
          <c:tx>
            <c:rich>
              <a:bodyPr rot="-540000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r>
                  <a:rPr lang="en-US" sz="1800" b="1" dirty="0">
                    <a:solidFill>
                      <a:schemeClr val="tx1"/>
                    </a:solidFill>
                  </a:rPr>
                  <a:t>Number of Cases</a:t>
                </a:r>
              </a:p>
            </c:rich>
          </c:tx>
          <c:overlay val="0"/>
          <c:spPr>
            <a:noFill/>
            <a:ln>
              <a:noFill/>
            </a:ln>
            <a:effectLst/>
          </c:spPr>
          <c:txPr>
            <a:bodyPr rot="-540000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out"/>
        <c:minorTickMark val="none"/>
        <c:tickLblPos val="nextTo"/>
        <c:spPr>
          <a:noFill/>
          <a:ln>
            <a:solidFill>
              <a:schemeClr val="tx1"/>
            </a:solidFill>
          </a:ln>
          <a:effectLst/>
        </c:spPr>
        <c:txPr>
          <a:bodyPr rot="-60000000" spcFirstLastPara="1" vertOverflow="ellipsis" vert="horz" wrap="square" anchor="ctr" anchorCtr="1"/>
          <a:lstStyle/>
          <a:p>
            <a:pPr>
              <a:defRPr sz="1800" b="0" i="0" u="none" strike="noStrike" kern="1200" baseline="0">
                <a:solidFill>
                  <a:schemeClr val="tx1"/>
                </a:solidFill>
                <a:latin typeface="+mn-lt"/>
                <a:ea typeface="+mn-ea"/>
                <a:cs typeface="+mn-cs"/>
              </a:defRPr>
            </a:pPr>
            <a:endParaRPr lang="en-US"/>
          </a:p>
        </c:txPr>
        <c:crossAx val="218561064"/>
        <c:crosses val="autoZero"/>
        <c:crossBetween val="between"/>
        <c:majorUnit val="2"/>
        <c:minorUnit val="1"/>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stacked"/>
        <c:varyColors val="0"/>
        <c:ser>
          <c:idx val="0"/>
          <c:order val="0"/>
          <c:tx>
            <c:strRef>
              <c:f>Sheet1!$B$1</c:f>
              <c:strCache>
                <c:ptCount val="1"/>
                <c:pt idx="0">
                  <c:v>Cases</c:v>
                </c:pt>
              </c:strCache>
            </c:strRef>
          </c:tx>
          <c:spPr>
            <a:solidFill>
              <a:srgbClr val="70DD50"/>
            </a:solidFill>
            <a:ln>
              <a:solidFill>
                <a:schemeClr val="tx1"/>
              </a:solidFill>
            </a:ln>
            <a:effectLst/>
          </c:spPr>
          <c:invertIfNegative val="0"/>
          <c:cat>
            <c:numRef>
              <c:f>Sheet1!$A$2:$A$27</c:f>
              <c:numCache>
                <c:formatCode>General</c:formatCode>
                <c:ptCount val="26"/>
                <c:pt idx="0">
                  <c:v>1</c:v>
                </c:pt>
                <c:pt idx="1">
                  <c:v>2</c:v>
                </c:pt>
                <c:pt idx="2">
                  <c:v>3</c:v>
                </c:pt>
                <c:pt idx="3">
                  <c:v>4</c:v>
                </c:pt>
                <c:pt idx="4">
                  <c:v>5</c:v>
                </c:pt>
                <c:pt idx="5">
                  <c:v>6</c:v>
                </c:pt>
                <c:pt idx="6">
                  <c:v>7</c:v>
                </c:pt>
                <c:pt idx="7">
                  <c:v>8</c:v>
                </c:pt>
                <c:pt idx="8">
                  <c:v>9</c:v>
                </c:pt>
                <c:pt idx="9">
                  <c:v>10</c:v>
                </c:pt>
                <c:pt idx="10">
                  <c:v>11</c:v>
                </c:pt>
                <c:pt idx="11">
                  <c:v>12</c:v>
                </c:pt>
                <c:pt idx="12">
                  <c:v>13</c:v>
                </c:pt>
                <c:pt idx="13">
                  <c:v>14</c:v>
                </c:pt>
                <c:pt idx="14">
                  <c:v>15</c:v>
                </c:pt>
                <c:pt idx="15">
                  <c:v>16</c:v>
                </c:pt>
                <c:pt idx="16">
                  <c:v>17</c:v>
                </c:pt>
                <c:pt idx="17">
                  <c:v>18</c:v>
                </c:pt>
                <c:pt idx="18">
                  <c:v>19</c:v>
                </c:pt>
                <c:pt idx="19">
                  <c:v>20</c:v>
                </c:pt>
                <c:pt idx="20">
                  <c:v>21</c:v>
                </c:pt>
                <c:pt idx="21">
                  <c:v>22</c:v>
                </c:pt>
                <c:pt idx="22">
                  <c:v>23</c:v>
                </c:pt>
                <c:pt idx="23">
                  <c:v>24</c:v>
                </c:pt>
                <c:pt idx="24">
                  <c:v>25</c:v>
                </c:pt>
                <c:pt idx="25">
                  <c:v>26</c:v>
                </c:pt>
              </c:numCache>
            </c:numRef>
          </c:cat>
          <c:val>
            <c:numRef>
              <c:f>Sheet1!$B$2:$B$27</c:f>
              <c:numCache>
                <c:formatCode>General</c:formatCode>
                <c:ptCount val="26"/>
                <c:pt idx="0">
                  <c:v>0</c:v>
                </c:pt>
                <c:pt idx="1">
                  <c:v>0</c:v>
                </c:pt>
                <c:pt idx="2">
                  <c:v>0</c:v>
                </c:pt>
                <c:pt idx="3">
                  <c:v>0</c:v>
                </c:pt>
                <c:pt idx="4">
                  <c:v>0</c:v>
                </c:pt>
                <c:pt idx="5">
                  <c:v>0</c:v>
                </c:pt>
                <c:pt idx="6">
                  <c:v>0</c:v>
                </c:pt>
                <c:pt idx="7">
                  <c:v>0</c:v>
                </c:pt>
                <c:pt idx="8">
                  <c:v>1</c:v>
                </c:pt>
                <c:pt idx="9">
                  <c:v>0</c:v>
                </c:pt>
                <c:pt idx="10">
                  <c:v>1</c:v>
                </c:pt>
                <c:pt idx="11">
                  <c:v>0</c:v>
                </c:pt>
                <c:pt idx="12">
                  <c:v>3</c:v>
                </c:pt>
                <c:pt idx="13">
                  <c:v>10</c:v>
                </c:pt>
                <c:pt idx="14">
                  <c:v>13</c:v>
                </c:pt>
                <c:pt idx="15">
                  <c:v>11</c:v>
                </c:pt>
                <c:pt idx="16">
                  <c:v>7</c:v>
                </c:pt>
                <c:pt idx="17">
                  <c:v>3</c:v>
                </c:pt>
                <c:pt idx="18">
                  <c:v>2</c:v>
                </c:pt>
                <c:pt idx="19">
                  <c:v>2</c:v>
                </c:pt>
                <c:pt idx="20">
                  <c:v>0</c:v>
                </c:pt>
                <c:pt idx="21">
                  <c:v>1</c:v>
                </c:pt>
                <c:pt idx="22">
                  <c:v>1</c:v>
                </c:pt>
                <c:pt idx="23">
                  <c:v>0</c:v>
                </c:pt>
                <c:pt idx="24">
                  <c:v>1</c:v>
                </c:pt>
                <c:pt idx="25">
                  <c:v>0</c:v>
                </c:pt>
              </c:numCache>
            </c:numRef>
          </c:val>
          <c:extLst>
            <c:ext xmlns:c16="http://schemas.microsoft.com/office/drawing/2014/chart" uri="{C3380CC4-5D6E-409C-BE32-E72D297353CC}">
              <c16:uniqueId val="{00000000-117F-D440-8861-0F03F0B2497F}"/>
            </c:ext>
          </c:extLst>
        </c:ser>
        <c:dLbls>
          <c:showLegendKey val="0"/>
          <c:showVal val="0"/>
          <c:showCatName val="0"/>
          <c:showSerName val="0"/>
          <c:showPercent val="0"/>
          <c:showBubbleSize val="0"/>
        </c:dLbls>
        <c:gapWidth val="0"/>
        <c:overlap val="100"/>
        <c:axId val="218562240"/>
        <c:axId val="218562632"/>
      </c:barChart>
      <c:catAx>
        <c:axId val="218562240"/>
        <c:scaling>
          <c:orientation val="minMax"/>
        </c:scaling>
        <c:delete val="0"/>
        <c:axPos val="b"/>
        <c:title>
          <c:tx>
            <c:rich>
              <a:bodyPr rot="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r>
                  <a:rPr lang="en-US" sz="1800" b="1" dirty="0">
                    <a:solidFill>
                      <a:schemeClr val="tx1"/>
                    </a:solidFill>
                  </a:rPr>
                  <a:t>October 2015</a:t>
                </a:r>
              </a:p>
              <a:p>
                <a:pPr>
                  <a:defRPr/>
                </a:pPr>
                <a:r>
                  <a:rPr lang="en-US" sz="1800" b="1" dirty="0">
                    <a:solidFill>
                      <a:schemeClr val="tx1"/>
                    </a:solidFill>
                  </a:rPr>
                  <a:t>Date of Onset</a:t>
                </a:r>
              </a:p>
            </c:rich>
          </c:tx>
          <c:overlay val="0"/>
          <c:spPr>
            <a:noFill/>
            <a:ln>
              <a:noFill/>
            </a:ln>
            <a:effectLst/>
          </c:spPr>
          <c:txPr>
            <a:bodyPr rot="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out"/>
        <c:minorTickMark val="none"/>
        <c:tickLblPos val="nextTo"/>
        <c:spPr>
          <a:noFill/>
          <a:ln w="9525" cap="flat" cmpd="sng" algn="ctr">
            <a:solidFill>
              <a:schemeClr val="tx1"/>
            </a:solidFill>
            <a:round/>
          </a:ln>
          <a:effectLst/>
        </c:spPr>
        <c:txPr>
          <a:bodyPr rot="-60000000" spcFirstLastPara="1" vertOverflow="ellipsis" vert="horz" wrap="square" anchor="ctr" anchorCtr="1"/>
          <a:lstStyle/>
          <a:p>
            <a:pPr>
              <a:defRPr sz="1800" b="0" i="0" u="none" strike="noStrike" kern="1200" baseline="0">
                <a:solidFill>
                  <a:schemeClr val="tx1"/>
                </a:solidFill>
                <a:latin typeface="+mn-lt"/>
                <a:ea typeface="+mn-ea"/>
                <a:cs typeface="+mn-cs"/>
              </a:defRPr>
            </a:pPr>
            <a:endParaRPr lang="en-US"/>
          </a:p>
        </c:txPr>
        <c:crossAx val="218562632"/>
        <c:crosses val="autoZero"/>
        <c:auto val="1"/>
        <c:lblAlgn val="ctr"/>
        <c:lblOffset val="100"/>
        <c:tickLblSkip val="2"/>
        <c:noMultiLvlLbl val="0"/>
      </c:catAx>
      <c:valAx>
        <c:axId val="218562632"/>
        <c:scaling>
          <c:orientation val="minMax"/>
          <c:max val="14"/>
        </c:scaling>
        <c:delete val="0"/>
        <c:axPos val="l"/>
        <c:majorGridlines>
          <c:spPr>
            <a:ln w="9525" cap="flat" cmpd="sng" algn="ctr">
              <a:noFill/>
              <a:round/>
            </a:ln>
            <a:effectLst/>
          </c:spPr>
        </c:majorGridlines>
        <c:title>
          <c:tx>
            <c:rich>
              <a:bodyPr rot="-540000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r>
                  <a:rPr lang="en-US" sz="1800" b="1" dirty="0">
                    <a:solidFill>
                      <a:schemeClr val="tx1"/>
                    </a:solidFill>
                  </a:rPr>
                  <a:t>Number of Cases</a:t>
                </a:r>
              </a:p>
            </c:rich>
          </c:tx>
          <c:overlay val="0"/>
          <c:spPr>
            <a:noFill/>
            <a:ln>
              <a:noFill/>
            </a:ln>
            <a:effectLst/>
          </c:spPr>
          <c:txPr>
            <a:bodyPr rot="-5400000" spcFirstLastPara="1" vertOverflow="ellipsis" vert="horz" wrap="square" anchor="ctr" anchorCtr="1"/>
            <a:lstStyle/>
            <a:p>
              <a:pPr>
                <a:defRPr sz="133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out"/>
        <c:minorTickMark val="none"/>
        <c:tickLblPos val="nextTo"/>
        <c:spPr>
          <a:noFill/>
          <a:ln>
            <a:solidFill>
              <a:schemeClr val="tx1"/>
            </a:solidFill>
          </a:ln>
          <a:effectLst/>
        </c:spPr>
        <c:txPr>
          <a:bodyPr rot="-60000000" spcFirstLastPara="1" vertOverflow="ellipsis" vert="horz" wrap="square" anchor="ctr" anchorCtr="1"/>
          <a:lstStyle/>
          <a:p>
            <a:pPr>
              <a:defRPr sz="1800" b="0" i="0" u="none" strike="noStrike" kern="1200" baseline="0">
                <a:solidFill>
                  <a:schemeClr val="tx1"/>
                </a:solidFill>
                <a:latin typeface="+mn-lt"/>
                <a:ea typeface="+mn-ea"/>
                <a:cs typeface="+mn-cs"/>
              </a:defRPr>
            </a:pPr>
            <a:endParaRPr lang="en-US"/>
          </a:p>
        </c:txPr>
        <c:crossAx val="218562240"/>
        <c:crosses val="autoZero"/>
        <c:crossBetween val="between"/>
        <c:majorUnit val="2"/>
        <c:minorUnit val="1"/>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3.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omments/comment1.xml><?xml version="1.0" encoding="utf-8"?>
<p:cmLst xmlns:a="http://schemas.openxmlformats.org/drawingml/2006/main" xmlns:r="http://schemas.openxmlformats.org/officeDocument/2006/relationships" xmlns:p="http://schemas.openxmlformats.org/presentationml/2006/main">
  <p:cm authorId="4" dt="2018-05-06T09:37:06.105" idx="20">
    <p:pos x="10" y="10"/>
    <p:text>references could be on a slide as done in various A modules</p:text>
    <p:extLst>
      <p:ext uri="{C676402C-5697-4E1C-873F-D02D1690AC5C}">
        <p15:threadingInfo xmlns:p15="http://schemas.microsoft.com/office/powerpoint/2012/main" timeZoneBias="240"/>
      </p:ext>
    </p:extLst>
  </p:cm>
</p:cmLst>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handoutMaster>
</file>

<file path=ppt/media/image2.pn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2226" name="Rectangle 2">
            <a:extLst>
              <a:ext uri="{FF2B5EF4-FFF2-40B4-BE49-F238E27FC236}">
                <a16:creationId xmlns:a16="http://schemas.microsoft.com/office/drawing/2014/main" id="{284ED001-BC38-124F-B8CE-0C38D72AF91B}"/>
              </a:ext>
            </a:extLst>
          </p:cNvPr>
          <p:cNvSpPr>
            <a:spLocks noGrp="1" noRot="1" noChangeAspect="1" noChangeArrowheads="1" noTextEdit="1"/>
          </p:cNvSpPr>
          <p:nvPr>
            <p:ph type="sldImg" idx="2"/>
          </p:nvPr>
        </p:nvSpPr>
        <p:spPr bwMode="auto">
          <a:xfrm>
            <a:off x="1084263" y="869950"/>
            <a:ext cx="4629150" cy="3470275"/>
          </a:xfrm>
          <a:prstGeom prst="rect">
            <a:avLst/>
          </a:prstGeom>
          <a:noFill/>
          <a:ln w="12700">
            <a:solidFill>
              <a:schemeClr val="tx1"/>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53640926-AAD7-44D8-BBD7-CCE9431645EC}">
              <a14:shadowObscured xmlns:a14="http://schemas.microsoft.com/office/drawing/2010/main" val="1"/>
            </a:ext>
            <a:ext uri="{FAA26D3D-D897-4be2-8F04-BA451C77F1D7}"/>
          </a:extLst>
        </p:spPr>
      </p:sp>
      <p:sp>
        <p:nvSpPr>
          <p:cNvPr id="2051" name="Rectangle 3">
            <a:extLst>
              <a:ext uri="{FF2B5EF4-FFF2-40B4-BE49-F238E27FC236}">
                <a16:creationId xmlns:a16="http://schemas.microsoft.com/office/drawing/2014/main" id="{8105EBB8-85A6-474F-BC63-262D55829D38}"/>
              </a:ext>
            </a:extLst>
          </p:cNvPr>
          <p:cNvSpPr>
            <a:spLocks noGrp="1" noChangeArrowheads="1"/>
          </p:cNvSpPr>
          <p:nvPr>
            <p:ph type="body" sz="quarter" idx="3"/>
          </p:nvPr>
        </p:nvSpPr>
        <p:spPr bwMode="auto">
          <a:xfrm>
            <a:off x="906463" y="4719638"/>
            <a:ext cx="4984750" cy="4178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0488" tIns="44450" rIns="90488" bIns="44450" numCol="1" anchor="t" anchorCtr="0" compatLnSpc="1">
            <a:prstTxWarp prst="textNoShape">
              <a:avLst/>
            </a:prstTxWarp>
          </a:bodyPr>
          <a:lstStyle/>
          <a:p>
            <a:pPr lvl="0"/>
            <a:r>
              <a:rPr lang="en-GB" altLang="en-US" noProof="0"/>
              <a:t>Cliquez pour modifier les styles de texte du masque</a:t>
            </a:r>
          </a:p>
          <a:p>
            <a:pPr lvl="1"/>
            <a:r>
              <a:rPr lang="en-GB" altLang="en-US" noProof="0"/>
              <a:t>Second niveau</a:t>
            </a:r>
          </a:p>
          <a:p>
            <a:pPr lvl="2"/>
            <a:r>
              <a:rPr lang="en-GB" altLang="en-US" noProof="0"/>
              <a:t>Troisième niveau</a:t>
            </a:r>
          </a:p>
          <a:p>
            <a:pPr lvl="3"/>
            <a:r>
              <a:rPr lang="en-GB" altLang="en-US" noProof="0"/>
              <a:t>Quatrième niveau</a:t>
            </a:r>
          </a:p>
          <a:p>
            <a:pPr lvl="4"/>
            <a:r>
              <a:rPr lang="en-GB" altLang="en-US" noProof="0"/>
              <a:t>Cinquième niveau</a:t>
            </a:r>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3" Type="http://schemas.openxmlformats.org/officeDocument/2006/relationships/hyperlink" Target="https://www.cdc.gov/publichealth101/epidemiology.html" TargetMode="External"/><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7">
            <a:extLst>
              <a:ext uri="{FF2B5EF4-FFF2-40B4-BE49-F238E27FC236}">
                <a16:creationId xmlns:a16="http://schemas.microsoft.com/office/drawing/2014/main" id="{04C7B95E-2DA3-1842-B5A5-D041F7C7700E}"/>
              </a:ext>
            </a:extLst>
          </p:cNvPr>
          <p:cNvSpPr>
            <a:spLocks noGrp="1" noChangeArrowheads="1"/>
          </p:cNvSpPr>
          <p:nvPr>
            <p:ph type="sldNum" sz="quarter" idx="4294967295"/>
          </p:nvPr>
        </p:nvSpPr>
        <p:spPr bwMode="auto">
          <a:xfrm>
            <a:off x="3849688" y="9428163"/>
            <a:ext cx="2946400" cy="49688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1321" tIns="45661" rIns="91321" bIns="45661"/>
          <a:lstStyle>
            <a:lvl1pPr>
              <a:spcBef>
                <a:spcPct val="30000"/>
              </a:spcBef>
              <a:defRPr sz="1200">
                <a:solidFill>
                  <a:schemeClr val="tx1"/>
                </a:solidFill>
                <a:latin typeface="Arial" panose="020B0604020202020204" pitchFamily="34" charset="0"/>
              </a:defRPr>
            </a:lvl1pPr>
            <a:lvl2pPr marL="741363" indent="-284163">
              <a:spcBef>
                <a:spcPct val="30000"/>
              </a:spcBef>
              <a:defRPr sz="1200">
                <a:solidFill>
                  <a:schemeClr val="tx1"/>
                </a:solidFill>
                <a:latin typeface="Arial" panose="020B0604020202020204" pitchFamily="34" charset="0"/>
              </a:defRPr>
            </a:lvl2pPr>
            <a:lvl3pPr marL="1141413" indent="-227013">
              <a:spcBef>
                <a:spcPct val="30000"/>
              </a:spcBef>
              <a:defRPr sz="1200">
                <a:solidFill>
                  <a:schemeClr val="tx1"/>
                </a:solidFill>
                <a:latin typeface="Arial" panose="020B0604020202020204" pitchFamily="34" charset="0"/>
              </a:defRPr>
            </a:lvl3pPr>
            <a:lvl4pPr marL="1597025" indent="-227013">
              <a:spcBef>
                <a:spcPct val="30000"/>
              </a:spcBef>
              <a:defRPr sz="1200">
                <a:solidFill>
                  <a:schemeClr val="tx1"/>
                </a:solidFill>
                <a:latin typeface="Arial" panose="020B0604020202020204" pitchFamily="34" charset="0"/>
              </a:defRPr>
            </a:lvl4pPr>
            <a:lvl5pPr marL="2054225" indent="-227013">
              <a:spcBef>
                <a:spcPct val="30000"/>
              </a:spcBef>
              <a:defRPr sz="1200">
                <a:solidFill>
                  <a:schemeClr val="tx1"/>
                </a:solidFill>
                <a:latin typeface="Arial" panose="020B0604020202020204" pitchFamily="34" charset="0"/>
              </a:defRPr>
            </a:lvl5pPr>
            <a:lvl6pPr marL="2511425" indent="-227013" eaLnBrk="0" fontAlgn="base" hangingPunct="0">
              <a:spcBef>
                <a:spcPct val="30000"/>
              </a:spcBef>
              <a:spcAft>
                <a:spcPct val="0"/>
              </a:spcAft>
              <a:defRPr sz="1200">
                <a:solidFill>
                  <a:schemeClr val="tx1"/>
                </a:solidFill>
                <a:latin typeface="Arial" panose="020B0604020202020204" pitchFamily="34" charset="0"/>
              </a:defRPr>
            </a:lvl6pPr>
            <a:lvl7pPr marL="2968625" indent="-227013" eaLnBrk="0" fontAlgn="base" hangingPunct="0">
              <a:spcBef>
                <a:spcPct val="30000"/>
              </a:spcBef>
              <a:spcAft>
                <a:spcPct val="0"/>
              </a:spcAft>
              <a:defRPr sz="1200">
                <a:solidFill>
                  <a:schemeClr val="tx1"/>
                </a:solidFill>
                <a:latin typeface="Arial" panose="020B0604020202020204" pitchFamily="34" charset="0"/>
              </a:defRPr>
            </a:lvl7pPr>
            <a:lvl8pPr marL="3425825" indent="-227013" eaLnBrk="0" fontAlgn="base" hangingPunct="0">
              <a:spcBef>
                <a:spcPct val="30000"/>
              </a:spcBef>
              <a:spcAft>
                <a:spcPct val="0"/>
              </a:spcAft>
              <a:defRPr sz="1200">
                <a:solidFill>
                  <a:schemeClr val="tx1"/>
                </a:solidFill>
                <a:latin typeface="Arial" panose="020B0604020202020204" pitchFamily="34" charset="0"/>
              </a:defRPr>
            </a:lvl8pPr>
            <a:lvl9pPr marL="3883025" indent="-227013" eaLnBrk="0" fontAlgn="base" hangingPunct="0">
              <a:spcBef>
                <a:spcPct val="30000"/>
              </a:spcBef>
              <a:spcAft>
                <a:spcPct val="0"/>
              </a:spcAft>
              <a:defRPr sz="1200">
                <a:solidFill>
                  <a:schemeClr val="tx1"/>
                </a:solidFill>
                <a:latin typeface="Arial" panose="020B0604020202020204" pitchFamily="34" charset="0"/>
              </a:defRPr>
            </a:lvl9pPr>
          </a:lstStyle>
          <a:p>
            <a:pPr eaLnBrk="1" hangingPunct="1">
              <a:spcBef>
                <a:spcPct val="0"/>
              </a:spcBef>
            </a:pPr>
            <a:fld id="{0E6D85F9-0730-4C46-9478-86FB51760680}" type="slidenum">
              <a:rPr lang="en-US" altLang="en-US"/>
              <a:pPr eaLnBrk="1" hangingPunct="1">
                <a:spcBef>
                  <a:spcPct val="0"/>
                </a:spcBef>
              </a:pPr>
              <a:t>1</a:t>
            </a:fld>
            <a:endParaRPr lang="en-US" altLang="en-US"/>
          </a:p>
        </p:txBody>
      </p:sp>
      <p:sp>
        <p:nvSpPr>
          <p:cNvPr id="53251" name="Rectangle 2">
            <a:extLst>
              <a:ext uri="{FF2B5EF4-FFF2-40B4-BE49-F238E27FC236}">
                <a16:creationId xmlns:a16="http://schemas.microsoft.com/office/drawing/2014/main" id="{0EBC3786-AEFC-F04D-AB9C-BE213C019D1A}"/>
              </a:ext>
            </a:extLst>
          </p:cNvPr>
          <p:cNvSpPr>
            <a:spLocks noGrp="1" noRot="1" noChangeAspect="1" noChangeArrowheads="1" noTextEdit="1"/>
          </p:cNvSpPr>
          <p:nvPr>
            <p:ph type="sldImg"/>
          </p:nvPr>
        </p:nvSpPr>
        <p:spPr>
          <a:xfrm>
            <a:off x="1085850" y="869950"/>
            <a:ext cx="4625975" cy="3470275"/>
          </a:xfrm>
          <a:ln/>
        </p:spPr>
      </p:sp>
      <p:sp>
        <p:nvSpPr>
          <p:cNvPr id="53252" name="Rectangle 3">
            <a:extLst>
              <a:ext uri="{FF2B5EF4-FFF2-40B4-BE49-F238E27FC236}">
                <a16:creationId xmlns:a16="http://schemas.microsoft.com/office/drawing/2014/main" id="{4BA3FD2C-EBA7-B849-97E9-DA69B9079ECE}"/>
              </a:ext>
            </a:extLst>
          </p:cNvPr>
          <p:cNvSpPr>
            <a:spLocks noGrp="1" noChangeArrowheads="1"/>
          </p:cNvSpPr>
          <p:nvPr>
            <p:ph type="body" idx="1"/>
          </p:nvPr>
        </p:nvSpPr>
        <p:spPr>
          <a:extLst>
            <a:ext uri="{AF507438-7753-43E0-B8FC-AC1667EBCBE1}">
              <a14:hiddenEffects xmlns:a14="http://schemas.microsoft.com/office/drawing/2010/main">
                <a:effectLst>
                  <a:outerShdw blurRad="63500" dist="38099" dir="2700000" algn="ctr" rotWithShape="0">
                    <a:schemeClr val="bg2">
                      <a:alpha val="74997"/>
                    </a:schemeClr>
                  </a:outerShdw>
                </a:effectLst>
              </a14:hiddenEffects>
            </a:ext>
          </a:extLst>
        </p:spPr>
        <p:txBody>
          <a:bodyPr/>
          <a:lstStyle/>
          <a:p>
            <a:pPr eaLnBrk="1" hangingPunct="1">
              <a:defRPr/>
            </a:pPr>
            <a:endParaRPr lang="en-US" altLang="en-US" b="1"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085850" y="869950"/>
            <a:ext cx="4625975" cy="3470275"/>
          </a:xfrm>
        </p:spPr>
      </p:sp>
      <p:sp>
        <p:nvSpPr>
          <p:cNvPr id="3" name="Notes Placeholder 2"/>
          <p:cNvSpPr>
            <a:spLocks noGrp="1"/>
          </p:cNvSpPr>
          <p:nvPr>
            <p:ph type="body" idx="1"/>
          </p:nvPr>
        </p:nvSpPr>
        <p:spPr/>
        <p:txBody>
          <a:bodyPr/>
          <a:lstStyle/>
          <a:p>
            <a:r>
              <a:rPr lang="en-US" dirty="0"/>
              <a:t>Facilitator</a:t>
            </a:r>
            <a:r>
              <a:rPr lang="en-US" baseline="0" dirty="0"/>
              <a:t> notes:</a:t>
            </a:r>
          </a:p>
          <a:p>
            <a:pPr marL="342900" indent="-342900" eaLnBrk="1" hangingPunct="1">
              <a:buFont typeface="Arial" panose="020B0604020202020204" pitchFamily="34" charset="0"/>
              <a:buChar char="•"/>
            </a:pPr>
            <a:r>
              <a:rPr lang="en-US" altLang="en-US" dirty="0"/>
              <a:t>Histogram (no space between adjacent columns)</a:t>
            </a:r>
          </a:p>
          <a:p>
            <a:pPr marL="342900" indent="-342900" eaLnBrk="1" hangingPunct="1">
              <a:buFont typeface="Arial" panose="020B0604020202020204" pitchFamily="34" charset="0"/>
              <a:buChar char="•"/>
            </a:pPr>
            <a:r>
              <a:rPr lang="en-US" altLang="en-US" u="sng" dirty="0"/>
              <a:t>X-axis</a:t>
            </a:r>
            <a:r>
              <a:rPr lang="en-US" altLang="en-US" dirty="0"/>
              <a:t>: Date of onset (by hour, day, week, month) </a:t>
            </a:r>
          </a:p>
          <a:p>
            <a:pPr marL="342900" indent="-342900" eaLnBrk="1" hangingPunct="1">
              <a:buFont typeface="Arial" panose="020B0604020202020204" pitchFamily="34" charset="0"/>
              <a:buChar char="•"/>
            </a:pPr>
            <a:r>
              <a:rPr lang="en-US" altLang="en-US" u="sng" dirty="0"/>
              <a:t>Y-axis</a:t>
            </a:r>
            <a:r>
              <a:rPr lang="en-US" altLang="en-US" dirty="0"/>
              <a:t>: Number of cases </a:t>
            </a:r>
          </a:p>
          <a:p>
            <a:pPr marL="342900" indent="-342900" eaLnBrk="1" hangingPunct="1">
              <a:buFont typeface="Arial" panose="020B0604020202020204" pitchFamily="34" charset="0"/>
              <a:buChar char="•"/>
            </a:pPr>
            <a:r>
              <a:rPr lang="en-US" altLang="en-US" dirty="0"/>
              <a:t>Can display columns or “stack of boxes”</a:t>
            </a:r>
          </a:p>
          <a:p>
            <a:endParaRPr lang="en-US" dirty="0"/>
          </a:p>
        </p:txBody>
      </p:sp>
    </p:spTree>
    <p:extLst>
      <p:ext uri="{BB962C8B-B14F-4D97-AF65-F5344CB8AC3E}">
        <p14:creationId xmlns:p14="http://schemas.microsoft.com/office/powerpoint/2010/main" val="26575969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085850" y="869950"/>
            <a:ext cx="4625975" cy="3470275"/>
          </a:xfrm>
        </p:spPr>
      </p:sp>
      <p:sp>
        <p:nvSpPr>
          <p:cNvPr id="3" name="Notes Placeholder 2"/>
          <p:cNvSpPr>
            <a:spLocks noGrp="1"/>
          </p:cNvSpPr>
          <p:nvPr>
            <p:ph type="body" idx="1"/>
          </p:nvPr>
        </p:nvSpPr>
        <p:spPr/>
        <p:txBody>
          <a:bodyPr/>
          <a:lstStyle/>
          <a:p>
            <a:pPr marL="0" marR="0" lvl="0" indent="0" algn="l" defTabSz="914400" rtl="0" eaLnBrk="0" fontAlgn="base" latinLnBrk="0" hangingPunct="0">
              <a:lnSpc>
                <a:spcPct val="100000"/>
              </a:lnSpc>
              <a:spcBef>
                <a:spcPct val="30000"/>
              </a:spcBef>
              <a:spcAft>
                <a:spcPct val="0"/>
              </a:spcAft>
              <a:buClrTx/>
              <a:buSzTx/>
              <a:buFontTx/>
              <a:buNone/>
              <a:tabLst/>
              <a:defRPr/>
            </a:pPr>
            <a:r>
              <a:rPr lang="en-US" b="1" baseline="0" dirty="0"/>
              <a:t>Facilitator: Replace “Disease X” and “District Y” with appropriate disease and location in the country.</a:t>
            </a:r>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b="1" baseline="0" dirty="0"/>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b="1" baseline="0" dirty="0"/>
          </a:p>
          <a:p>
            <a:pPr marL="0" marR="0" lvl="0" indent="0" algn="l" defTabSz="914400" rtl="0" eaLnBrk="0" fontAlgn="base" latinLnBrk="0" hangingPunct="0">
              <a:lnSpc>
                <a:spcPct val="100000"/>
              </a:lnSpc>
              <a:spcBef>
                <a:spcPct val="30000"/>
              </a:spcBef>
              <a:spcAft>
                <a:spcPct val="0"/>
              </a:spcAft>
              <a:buClrTx/>
              <a:buSzTx/>
              <a:buFontTx/>
              <a:buNone/>
              <a:tabLst/>
              <a:defRPr/>
            </a:pPr>
            <a:r>
              <a:rPr lang="en-US" b="1" baseline="0" dirty="0"/>
              <a:t>IF NEEDED, </a:t>
            </a:r>
            <a:r>
              <a:rPr lang="en-US" b="1" dirty="0"/>
              <a:t>USE</a:t>
            </a:r>
            <a:r>
              <a:rPr lang="en-US" b="1" baseline="0" dirty="0"/>
              <a:t> THE FOLLOWING PROMPTS</a:t>
            </a:r>
            <a:r>
              <a:rPr lang="en-US" b="1" dirty="0"/>
              <a:t>: </a:t>
            </a:r>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b="1" dirty="0"/>
          </a:p>
          <a:p>
            <a:pPr marL="171450" marR="0" lvl="0" indent="-171450" algn="l" defTabSz="914400" rtl="0" eaLnBrk="0" fontAlgn="base" latinLnBrk="0" hangingPunct="0">
              <a:lnSpc>
                <a:spcPct val="100000"/>
              </a:lnSpc>
              <a:spcBef>
                <a:spcPct val="30000"/>
              </a:spcBef>
              <a:spcAft>
                <a:spcPct val="0"/>
              </a:spcAft>
              <a:buClrTx/>
              <a:buSzTx/>
              <a:buFont typeface="Arial" panose="020B0604020202020204" pitchFamily="34" charset="0"/>
              <a:buChar char="•"/>
              <a:tabLst/>
              <a:defRPr/>
            </a:pPr>
            <a:r>
              <a:rPr lang="en-US" b="0" dirty="0"/>
              <a:t>Organize the cases</a:t>
            </a:r>
            <a:r>
              <a:rPr lang="en-US" b="0" baseline="0" dirty="0"/>
              <a:t> by day (i.e. how many cases reported symptom onset on 1 October 2015?)</a:t>
            </a:r>
            <a:endParaRPr lang="en-US" b="0" dirty="0"/>
          </a:p>
          <a:p>
            <a:pPr marL="171450" marR="0" lvl="0" indent="-171450" algn="l" defTabSz="914400" rtl="0" eaLnBrk="0" fontAlgn="base" latinLnBrk="0" hangingPunct="0">
              <a:lnSpc>
                <a:spcPct val="100000"/>
              </a:lnSpc>
              <a:spcBef>
                <a:spcPct val="30000"/>
              </a:spcBef>
              <a:spcAft>
                <a:spcPct val="0"/>
              </a:spcAft>
              <a:buClrTx/>
              <a:buSzTx/>
              <a:buFont typeface="Arial" panose="020B0604020202020204" pitchFamily="34" charset="0"/>
              <a:buChar char="•"/>
              <a:tabLst/>
              <a:defRPr/>
            </a:pPr>
            <a:r>
              <a:rPr lang="en-US" b="0" dirty="0"/>
              <a:t>If this was the data you collected, </a:t>
            </a:r>
            <a:r>
              <a:rPr lang="en-US" sz="1200" b="0" dirty="0"/>
              <a:t>what range for X-axis do you suggest? Remember the x-axis is time</a:t>
            </a:r>
          </a:p>
          <a:p>
            <a:pPr marL="628650" marR="0" lvl="1" indent="-171450" algn="l" defTabSz="914400" rtl="0" eaLnBrk="0" fontAlgn="base" latinLnBrk="0" hangingPunct="0">
              <a:lnSpc>
                <a:spcPct val="100000"/>
              </a:lnSpc>
              <a:spcBef>
                <a:spcPct val="30000"/>
              </a:spcBef>
              <a:spcAft>
                <a:spcPct val="0"/>
              </a:spcAft>
              <a:buClrTx/>
              <a:buSzTx/>
              <a:buFont typeface="Arial" panose="020B0604020202020204" pitchFamily="34" charset="0"/>
              <a:buChar char="•"/>
              <a:tabLst/>
              <a:defRPr/>
            </a:pPr>
            <a:r>
              <a:rPr lang="en-US" sz="1200" b="0" dirty="0"/>
              <a:t>ANSWER: Recommend an approximate range of 1 October</a:t>
            </a:r>
            <a:r>
              <a:rPr lang="en-US" sz="1200" b="0" baseline="0" dirty="0"/>
              <a:t> to 25 October 2015</a:t>
            </a:r>
            <a:r>
              <a:rPr lang="en-US" sz="1200" b="0" dirty="0"/>
              <a:t>. Remember</a:t>
            </a:r>
            <a:r>
              <a:rPr lang="en-US" sz="1200" b="0" baseline="0" dirty="0"/>
              <a:t> to add labels and an axis title for clarity</a:t>
            </a:r>
            <a:endParaRPr lang="en-US" sz="1200" b="0" dirty="0"/>
          </a:p>
          <a:p>
            <a:pPr marL="171450" indent="-171450">
              <a:buFont typeface="Arial" panose="020B0604020202020204" pitchFamily="34" charset="0"/>
              <a:buChar char="•"/>
            </a:pPr>
            <a:r>
              <a:rPr lang="en-US" b="0" dirty="0"/>
              <a:t>What </a:t>
            </a:r>
            <a:r>
              <a:rPr lang="en-US" sz="1200" b="0" dirty="0"/>
              <a:t>range for Y-axis do you suggest? Remember the Y-axis is number of cases</a:t>
            </a:r>
          </a:p>
          <a:p>
            <a:pPr marL="628650" lvl="1" indent="-171450">
              <a:buFont typeface="Arial" panose="020B0604020202020204" pitchFamily="34" charset="0"/>
              <a:buChar char="•"/>
            </a:pPr>
            <a:r>
              <a:rPr lang="en-US" sz="1200" b="0" dirty="0"/>
              <a:t>ANSWER:</a:t>
            </a:r>
            <a:r>
              <a:rPr lang="en-US" sz="1200" b="0" baseline="0" dirty="0"/>
              <a:t> </a:t>
            </a:r>
            <a:r>
              <a:rPr lang="en-US" sz="1200" b="0" dirty="0"/>
              <a:t>Recommend an approximate range of 0-14 cases. Remember</a:t>
            </a:r>
            <a:r>
              <a:rPr lang="en-US" sz="1200" b="0" baseline="0" dirty="0"/>
              <a:t> to add labels and an axis title for clarity</a:t>
            </a:r>
            <a:endParaRPr lang="en-US" sz="1200" b="0" dirty="0"/>
          </a:p>
          <a:p>
            <a:pPr marL="171450" indent="-171450">
              <a:buFont typeface="Arial" panose="020B0604020202020204" pitchFamily="34" charset="0"/>
              <a:buChar char="•"/>
            </a:pPr>
            <a:r>
              <a:rPr lang="en-US" sz="1200" b="0" dirty="0"/>
              <a:t>Add the data</a:t>
            </a:r>
          </a:p>
          <a:p>
            <a:pPr marL="628650" lvl="1" indent="-171450">
              <a:buFont typeface="Arial" panose="020B0604020202020204" pitchFamily="34" charset="0"/>
              <a:buChar char="•"/>
            </a:pPr>
            <a:r>
              <a:rPr lang="en-US" sz="1200" b="0" dirty="0"/>
              <a:t>TIP: Each box</a:t>
            </a:r>
            <a:r>
              <a:rPr lang="en-US" sz="1200" b="0" baseline="0" dirty="0"/>
              <a:t> in the hard copy graph represents one case</a:t>
            </a:r>
          </a:p>
          <a:p>
            <a:pPr marL="171450" lvl="0" indent="-171450">
              <a:buFont typeface="Arial" panose="020B0604020202020204" pitchFamily="34" charset="0"/>
              <a:buChar char="•"/>
            </a:pPr>
            <a:r>
              <a:rPr lang="en-US" sz="1200" b="0" dirty="0"/>
              <a:t>Add a graph title including</a:t>
            </a:r>
            <a:r>
              <a:rPr lang="en-US" sz="1200" b="0" baseline="0" dirty="0"/>
              <a:t> disease, time and location</a:t>
            </a:r>
            <a:endParaRPr lang="en-US" sz="1200" b="0" dirty="0"/>
          </a:p>
          <a:p>
            <a:pPr marL="171450" indent="-171450">
              <a:buFont typeface="Arial" panose="020B0604020202020204" pitchFamily="34" charset="0"/>
              <a:buChar char="•"/>
            </a:pPr>
            <a:endParaRPr lang="en-US" b="0" dirty="0"/>
          </a:p>
        </p:txBody>
      </p:sp>
    </p:spTree>
    <p:extLst>
      <p:ext uri="{BB962C8B-B14F-4D97-AF65-F5344CB8AC3E}">
        <p14:creationId xmlns:p14="http://schemas.microsoft.com/office/powerpoint/2010/main" val="9520539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085850" y="869950"/>
            <a:ext cx="4625975" cy="3470275"/>
          </a:xfrm>
        </p:spPr>
      </p:sp>
      <p:sp>
        <p:nvSpPr>
          <p:cNvPr id="3" name="Notes Placeholder 2"/>
          <p:cNvSpPr>
            <a:spLocks noGrp="1"/>
          </p:cNvSpPr>
          <p:nvPr>
            <p:ph type="body" idx="1"/>
          </p:nvPr>
        </p:nvSpPr>
        <p:spPr/>
        <p:txBody>
          <a:bodyPr/>
          <a:lstStyle/>
          <a:p>
            <a:pPr marL="0" indent="0">
              <a:buFont typeface="Arial" panose="020B0604020202020204" pitchFamily="34" charset="0"/>
              <a:buNone/>
            </a:pPr>
            <a:r>
              <a:rPr lang="en-US" b="0" dirty="0"/>
              <a:t>Participants can use their </a:t>
            </a:r>
            <a:r>
              <a:rPr lang="en-US" b="0" dirty="0" err="1"/>
              <a:t>epicurves</a:t>
            </a:r>
            <a:r>
              <a:rPr lang="en-US" b="0" baseline="0" dirty="0"/>
              <a:t> to determine the number of cases reporting symptom onset each day.</a:t>
            </a:r>
            <a:endParaRPr lang="en-US" b="0" dirty="0"/>
          </a:p>
        </p:txBody>
      </p:sp>
    </p:spTree>
    <p:extLst>
      <p:ext uri="{BB962C8B-B14F-4D97-AF65-F5344CB8AC3E}">
        <p14:creationId xmlns:p14="http://schemas.microsoft.com/office/powerpoint/2010/main" val="197307610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085850" y="869950"/>
            <a:ext cx="4625975" cy="3470275"/>
          </a:xfrm>
        </p:spPr>
      </p:sp>
      <p:sp>
        <p:nvSpPr>
          <p:cNvPr id="3" name="Notes Placeholder 2"/>
          <p:cNvSpPr>
            <a:spLocks noGrp="1"/>
          </p:cNvSpPr>
          <p:nvPr>
            <p:ph type="body" idx="1"/>
          </p:nvPr>
        </p:nvSpPr>
        <p:spPr/>
        <p:txBody>
          <a:bodyPr/>
          <a:lstStyle/>
          <a:p>
            <a:r>
              <a:rPr lang="en-US" sz="1200" dirty="0"/>
              <a:t>Completed Epidemic Curve</a:t>
            </a:r>
            <a:br>
              <a:rPr lang="en-US" sz="1200" dirty="0"/>
            </a:br>
            <a:r>
              <a:rPr lang="en-US" sz="1200" dirty="0"/>
              <a:t>(axes, data, labels, title)</a:t>
            </a:r>
            <a:endParaRPr lang="en-US" dirty="0"/>
          </a:p>
        </p:txBody>
      </p:sp>
    </p:spTree>
    <p:extLst>
      <p:ext uri="{BB962C8B-B14F-4D97-AF65-F5344CB8AC3E}">
        <p14:creationId xmlns:p14="http://schemas.microsoft.com/office/powerpoint/2010/main" val="297165602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085850" y="869950"/>
            <a:ext cx="4625975" cy="3470275"/>
          </a:xfrm>
        </p:spPr>
      </p:sp>
      <p:sp>
        <p:nvSpPr>
          <p:cNvPr id="3" name="Notes Placeholder 2"/>
          <p:cNvSpPr>
            <a:spLocks noGrp="1"/>
          </p:cNvSpPr>
          <p:nvPr>
            <p:ph type="body" idx="1"/>
          </p:nvPr>
        </p:nvSpPr>
        <p:spPr/>
        <p:txBody>
          <a:bodyPr/>
          <a:lstStyle/>
          <a:p>
            <a:pPr marL="0" marR="0" lvl="0" indent="0" algn="l" defTabSz="914400" rtl="0" eaLnBrk="0" fontAlgn="base" latinLnBrk="0" hangingPunct="0">
              <a:lnSpc>
                <a:spcPct val="100000"/>
              </a:lnSpc>
              <a:spcBef>
                <a:spcPct val="30000"/>
              </a:spcBef>
              <a:spcAft>
                <a:spcPct val="0"/>
              </a:spcAft>
              <a:buClrTx/>
              <a:buSzTx/>
              <a:buFontTx/>
              <a:buNone/>
              <a:tabLst/>
              <a:defRPr/>
            </a:pPr>
            <a:endParaRPr lang="en-US" sz="1200" b="0" i="0" kern="1200" dirty="0">
              <a:solidFill>
                <a:schemeClr val="tx1"/>
              </a:solidFill>
              <a:effectLst/>
              <a:latin typeface="Arial" charset="0"/>
              <a:ea typeface="+mn-ea"/>
              <a:cs typeface="+mn-cs"/>
            </a:endParaRPr>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dirty="0"/>
          </a:p>
          <a:p>
            <a:endParaRPr lang="en-US" dirty="0"/>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sz="1200" dirty="0"/>
          </a:p>
          <a:p>
            <a:endParaRPr lang="en-US" dirty="0"/>
          </a:p>
        </p:txBody>
      </p:sp>
      <p:sp>
        <p:nvSpPr>
          <p:cNvPr id="4" name="Slide Number Placeholder 3"/>
          <p:cNvSpPr>
            <a:spLocks noGrp="1"/>
          </p:cNvSpPr>
          <p:nvPr>
            <p:ph type="sldNum" sz="quarter" idx="10"/>
          </p:nvPr>
        </p:nvSpPr>
        <p:spPr/>
        <p:txBody>
          <a:bodyPr/>
          <a:lstStyle/>
          <a:p>
            <a:fld id="{4C5FB5B4-9F3D-474A-9F24-E7A61C245DBD}" type="slidenum">
              <a:rPr lang="en-US" altLang="en-US" smtClean="0"/>
              <a:pPr/>
              <a:t>10</a:t>
            </a:fld>
            <a:endParaRPr lang="en-US" altLang="en-US"/>
          </a:p>
        </p:txBody>
      </p:sp>
    </p:spTree>
    <p:extLst>
      <p:ext uri="{BB962C8B-B14F-4D97-AF65-F5344CB8AC3E}">
        <p14:creationId xmlns:p14="http://schemas.microsoft.com/office/powerpoint/2010/main" val="24000324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085850" y="869950"/>
            <a:ext cx="4625975" cy="3470275"/>
          </a:xfrm>
        </p:spPr>
      </p:sp>
      <p:sp>
        <p:nvSpPr>
          <p:cNvPr id="3" name="Notes Placeholder 2"/>
          <p:cNvSpPr>
            <a:spLocks noGrp="1"/>
          </p:cNvSpPr>
          <p:nvPr>
            <p:ph type="body" idx="1"/>
          </p:nvPr>
        </p:nvSpPr>
        <p:spPr/>
        <p:txBody>
          <a:bodyPr/>
          <a:lstStyle/>
          <a:p>
            <a:r>
              <a:rPr lang="en-US" dirty="0"/>
              <a:t>References: </a:t>
            </a:r>
          </a:p>
          <a:p>
            <a:pPr marL="0" marR="0" lvl="0" indent="0" algn="l" defTabSz="914400" rtl="0" eaLnBrk="0" fontAlgn="base" latinLnBrk="0" hangingPunct="0">
              <a:lnSpc>
                <a:spcPct val="100000"/>
              </a:lnSpc>
              <a:spcBef>
                <a:spcPct val="30000"/>
              </a:spcBef>
              <a:spcAft>
                <a:spcPct val="0"/>
              </a:spcAft>
              <a:buClrTx/>
              <a:buSzTx/>
              <a:buFontTx/>
              <a:buNone/>
              <a:tabLst/>
              <a:defRPr/>
            </a:pPr>
            <a:r>
              <a:rPr lang="en-US" dirty="0"/>
              <a:t>1- CDC Field Epidemiology Training Program- Frontline training slides, December 2015 &amp; February 2016</a:t>
            </a:r>
          </a:p>
          <a:p>
            <a:pPr marL="0" marR="0" lvl="0" indent="0" algn="l" defTabSz="914400" rtl="0" eaLnBrk="0" fontAlgn="base" latinLnBrk="0" hangingPunct="0">
              <a:lnSpc>
                <a:spcPct val="100000"/>
              </a:lnSpc>
              <a:spcBef>
                <a:spcPct val="30000"/>
              </a:spcBef>
              <a:spcAft>
                <a:spcPct val="0"/>
              </a:spcAft>
              <a:buClrTx/>
              <a:buSzTx/>
              <a:buFontTx/>
              <a:buNone/>
              <a:tabLst/>
              <a:defRPr/>
            </a:pPr>
            <a:r>
              <a:rPr lang="en-US" dirty="0"/>
              <a:t>2- </a:t>
            </a:r>
            <a:r>
              <a:rPr lang="en-US" sz="1200" b="0" i="0" kern="1200" dirty="0">
                <a:solidFill>
                  <a:schemeClr val="tx1"/>
                </a:solidFill>
                <a:effectLst/>
                <a:latin typeface="Arial" charset="0"/>
                <a:ea typeface="+mn-ea"/>
                <a:cs typeface="+mn-cs"/>
              </a:rPr>
              <a:t>Centers for Disease Control and Prevention (CDC). Introduction to Public Health. In: Public Health 101 Series. Atlanta, GA: U.S. Department of Health and Human Services, CDC; 2014. Available at: </a:t>
            </a:r>
            <a:r>
              <a:rPr lang="en-US" sz="1200" b="0" i="0" u="sng" kern="1200" dirty="0">
                <a:solidFill>
                  <a:schemeClr val="tx1"/>
                </a:solidFill>
                <a:effectLst/>
                <a:latin typeface="Arial" charset="0"/>
                <a:ea typeface="+mn-ea"/>
                <a:cs typeface="+mn-cs"/>
                <a:hlinkClick r:id="rId3"/>
              </a:rPr>
              <a:t>https://www.cdc.gov/publichealth101/epidemiology.html</a:t>
            </a:r>
            <a:r>
              <a:rPr lang="en-US" sz="1200" b="0" i="0" kern="1200" dirty="0">
                <a:solidFill>
                  <a:schemeClr val="tx1"/>
                </a:solidFill>
                <a:effectLst/>
                <a:latin typeface="Arial" charset="0"/>
                <a:ea typeface="+mn-ea"/>
                <a:cs typeface="+mn-cs"/>
              </a:rPr>
              <a:t>.</a:t>
            </a:r>
          </a:p>
          <a:p>
            <a:pPr marL="0" marR="0" lvl="0" indent="0" algn="l" defTabSz="914400" rtl="0" eaLnBrk="0" fontAlgn="base" latinLnBrk="0" hangingPunct="0">
              <a:lnSpc>
                <a:spcPct val="100000"/>
              </a:lnSpc>
              <a:spcBef>
                <a:spcPct val="30000"/>
              </a:spcBef>
              <a:spcAft>
                <a:spcPct val="0"/>
              </a:spcAft>
              <a:buClrTx/>
              <a:buSzTx/>
              <a:buFontTx/>
              <a:buNone/>
              <a:tabLst/>
              <a:defRPr/>
            </a:pPr>
            <a:r>
              <a:rPr lang="en-US" sz="1200" b="0" i="0" kern="1200" dirty="0">
                <a:solidFill>
                  <a:schemeClr val="tx1"/>
                </a:solidFill>
                <a:effectLst/>
                <a:latin typeface="Arial" charset="0"/>
                <a:ea typeface="+mn-ea"/>
                <a:cs typeface="+mn-cs"/>
              </a:rPr>
              <a:t>3- https://</a:t>
            </a:r>
            <a:r>
              <a:rPr lang="en-US" sz="1200" b="0" i="0" kern="1200" dirty="0" err="1">
                <a:solidFill>
                  <a:schemeClr val="tx1"/>
                </a:solidFill>
                <a:effectLst/>
                <a:latin typeface="Arial" charset="0"/>
                <a:ea typeface="+mn-ea"/>
                <a:cs typeface="+mn-cs"/>
              </a:rPr>
              <a:t>www.cdc.gov</a:t>
            </a:r>
            <a:r>
              <a:rPr lang="en-US" sz="1200" b="0" i="0" kern="1200" dirty="0">
                <a:solidFill>
                  <a:schemeClr val="tx1"/>
                </a:solidFill>
                <a:effectLst/>
                <a:latin typeface="Arial" charset="0"/>
                <a:ea typeface="+mn-ea"/>
                <a:cs typeface="+mn-cs"/>
              </a:rPr>
              <a:t>/training/</a:t>
            </a:r>
            <a:r>
              <a:rPr lang="en-US" sz="1200" b="0" i="0" kern="1200" dirty="0" err="1">
                <a:solidFill>
                  <a:schemeClr val="tx1"/>
                </a:solidFill>
                <a:effectLst/>
                <a:latin typeface="Arial" charset="0"/>
                <a:ea typeface="+mn-ea"/>
                <a:cs typeface="+mn-cs"/>
              </a:rPr>
              <a:t>quicklearns</a:t>
            </a:r>
            <a:r>
              <a:rPr lang="en-US" sz="1200" b="0" i="0" kern="1200" dirty="0">
                <a:solidFill>
                  <a:schemeClr val="tx1"/>
                </a:solidFill>
                <a:effectLst/>
                <a:latin typeface="Arial" charset="0"/>
                <a:ea typeface="+mn-ea"/>
                <a:cs typeface="+mn-cs"/>
              </a:rPr>
              <a:t>/</a:t>
            </a:r>
            <a:r>
              <a:rPr lang="en-US" sz="1200" b="0" i="0" kern="1200" dirty="0" err="1">
                <a:solidFill>
                  <a:schemeClr val="tx1"/>
                </a:solidFill>
                <a:effectLst/>
                <a:latin typeface="Arial" charset="0"/>
                <a:ea typeface="+mn-ea"/>
                <a:cs typeface="+mn-cs"/>
              </a:rPr>
              <a:t>createepi</a:t>
            </a:r>
            <a:r>
              <a:rPr lang="en-US" sz="1200" b="0" i="0" kern="1200" dirty="0">
                <a:solidFill>
                  <a:schemeClr val="tx1"/>
                </a:solidFill>
                <a:effectLst/>
                <a:latin typeface="Arial" charset="0"/>
                <a:ea typeface="+mn-ea"/>
                <a:cs typeface="+mn-cs"/>
              </a:rPr>
              <a:t>/</a:t>
            </a:r>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sz="1200" b="0" i="0" kern="1200" dirty="0">
              <a:solidFill>
                <a:schemeClr val="tx1"/>
              </a:solidFill>
              <a:effectLst/>
              <a:latin typeface="Arial" charset="0"/>
              <a:ea typeface="+mn-ea"/>
              <a:cs typeface="+mn-cs"/>
            </a:endParaRPr>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dirty="0"/>
          </a:p>
          <a:p>
            <a:endParaRPr lang="en-US" dirty="0"/>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sz="1200" dirty="0"/>
          </a:p>
          <a:p>
            <a:endParaRPr lang="en-US" dirty="0"/>
          </a:p>
        </p:txBody>
      </p:sp>
      <p:sp>
        <p:nvSpPr>
          <p:cNvPr id="4" name="Slide Number Placeholder 3"/>
          <p:cNvSpPr>
            <a:spLocks noGrp="1"/>
          </p:cNvSpPr>
          <p:nvPr>
            <p:ph type="sldNum" sz="quarter" idx="10"/>
          </p:nvPr>
        </p:nvSpPr>
        <p:spPr/>
        <p:txBody>
          <a:bodyPr/>
          <a:lstStyle/>
          <a:p>
            <a:fld id="{4C5FB5B4-9F3D-474A-9F24-E7A61C245DBD}" type="slidenum">
              <a:rPr lang="en-US" altLang="en-US" smtClean="0"/>
              <a:pPr/>
              <a:t>11</a:t>
            </a:fld>
            <a:endParaRPr lang="en-US" altLang="en-US"/>
          </a:p>
        </p:txBody>
      </p:sp>
    </p:spTree>
    <p:extLst>
      <p:ext uri="{BB962C8B-B14F-4D97-AF65-F5344CB8AC3E}">
        <p14:creationId xmlns:p14="http://schemas.microsoft.com/office/powerpoint/2010/main" val="962284272"/>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Pr>
        <a:solidFill>
          <a:srgbClr val="0066FF"/>
        </a:solidFill>
        <a:effectLst/>
      </p:bgPr>
    </p:bg>
    <p:spTree>
      <p:nvGrpSpPr>
        <p:cNvPr id="1" name=""/>
        <p:cNvGrpSpPr/>
        <p:nvPr/>
      </p:nvGrpSpPr>
      <p:grpSpPr>
        <a:xfrm>
          <a:off x="0" y="0"/>
          <a:ext cx="0" cy="0"/>
          <a:chOff x="0" y="0"/>
          <a:chExt cx="0" cy="0"/>
        </a:xfrm>
      </p:grpSpPr>
      <p:sp>
        <p:nvSpPr>
          <p:cNvPr id="4" name="Rectangle 4">
            <a:extLst>
              <a:ext uri="{FF2B5EF4-FFF2-40B4-BE49-F238E27FC236}">
                <a16:creationId xmlns:a16="http://schemas.microsoft.com/office/drawing/2014/main" id="{75755B6B-4830-E941-9ED3-0C17975F8F3E}"/>
              </a:ext>
            </a:extLst>
          </p:cNvPr>
          <p:cNvSpPr>
            <a:spLocks noChangeArrowheads="1"/>
          </p:cNvSpPr>
          <p:nvPr/>
        </p:nvSpPr>
        <p:spPr bwMode="auto">
          <a:xfrm>
            <a:off x="0" y="6413500"/>
            <a:ext cx="9144000" cy="444500"/>
          </a:xfrm>
          <a:prstGeom prst="rect">
            <a:avLst/>
          </a:prstGeom>
          <a:solidFill>
            <a:srgbClr val="000066"/>
          </a:solidFill>
          <a:ln>
            <a:noFill/>
          </a:ln>
          <a:effectLst/>
          <a:extLst>
            <a:ext uri="{91240B29-F687-4F45-9708-019B960494DF}">
              <a14:hiddenLine xmlns:a14="http://schemas.microsoft.com/office/drawing/2010/main" w="0">
                <a:solidFill>
                  <a:srgbClr val="000066"/>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dist">
              <a:defRPr/>
            </a:pPr>
            <a:r>
              <a:rPr lang="en-GB" altLang="en-US">
                <a:solidFill>
                  <a:schemeClr val="bg1"/>
                </a:solidFill>
                <a:ea typeface="Arial Unicode MS" panose="020B0604020202020204" pitchFamily="34" charset="-128"/>
                <a:cs typeface="Arial Unicode MS" panose="020B0604020202020204" pitchFamily="34" charset="-128"/>
              </a:rPr>
              <a:t>SEARO – CSR Training on Outbreak Investigation</a:t>
            </a:r>
            <a:endParaRPr lang="en-US" altLang="en-US">
              <a:solidFill>
                <a:schemeClr val="bg1"/>
              </a:solidFill>
              <a:ea typeface="Arial Unicode MS" panose="020B0604020202020204" pitchFamily="34" charset="-128"/>
              <a:cs typeface="Arial Unicode MS" panose="020B0604020202020204" pitchFamily="34" charset="-128"/>
            </a:endParaRPr>
          </a:p>
        </p:txBody>
      </p:sp>
      <p:sp>
        <p:nvSpPr>
          <p:cNvPr id="5" name="Text Box 5">
            <a:extLst>
              <a:ext uri="{FF2B5EF4-FFF2-40B4-BE49-F238E27FC236}">
                <a16:creationId xmlns:a16="http://schemas.microsoft.com/office/drawing/2014/main" id="{75EA7916-98A5-9848-A13D-7F2EAF2F8E38}"/>
              </a:ext>
            </a:extLst>
          </p:cNvPr>
          <p:cNvSpPr txBox="1">
            <a:spLocks noChangeArrowheads="1"/>
          </p:cNvSpPr>
          <p:nvPr/>
        </p:nvSpPr>
        <p:spPr bwMode="auto">
          <a:xfrm>
            <a:off x="1828800" y="6400800"/>
            <a:ext cx="4368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spcBef>
                <a:spcPct val="50000"/>
              </a:spcBef>
              <a:defRPr/>
            </a:pPr>
            <a:endParaRPr lang="th-TH" altLang="en-US" sz="2400">
              <a:latin typeface="Times New Roman" panose="02020603050405020304" pitchFamily="18" charset="0"/>
            </a:endParaRPr>
          </a:p>
        </p:txBody>
      </p:sp>
      <p:pic>
        <p:nvPicPr>
          <p:cNvPr id="6" name="Picture 6" descr="WHO-EN-white-H">
            <a:extLst>
              <a:ext uri="{FF2B5EF4-FFF2-40B4-BE49-F238E27FC236}">
                <a16:creationId xmlns:a16="http://schemas.microsoft.com/office/drawing/2014/main" id="{FC9767E5-009C-8546-A180-CD9A70874C14}"/>
              </a:ext>
            </a:extLst>
          </p:cNvPr>
          <p:cNvPicPr>
            <a:picLocks noChangeAspect="1" noChangeArrowheads="1"/>
          </p:cNvPicPr>
          <p:nvPr/>
        </p:nvPicPr>
        <p:blipFill>
          <a:blip r:embed="rId2" cstate="hqprint">
            <a:extLst>
              <a:ext uri="{28A0092B-C50C-407E-A947-70E740481C1C}">
                <a14:useLocalDpi xmlns:a14="http://schemas.microsoft.com/office/drawing/2010/main" val="0"/>
              </a:ext>
            </a:extLst>
          </a:blip>
          <a:srcRect/>
          <a:stretch>
            <a:fillRect/>
          </a:stretch>
        </p:blipFill>
        <p:spPr bwMode="auto">
          <a:xfrm>
            <a:off x="7543800" y="6448425"/>
            <a:ext cx="1327150" cy="409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7" name="Picture 7" descr="WHO-EN-white-H">
            <a:extLst>
              <a:ext uri="{FF2B5EF4-FFF2-40B4-BE49-F238E27FC236}">
                <a16:creationId xmlns:a16="http://schemas.microsoft.com/office/drawing/2014/main" id="{8ACA6B57-A8F5-F947-A3B7-4AAE08F0712B}"/>
              </a:ext>
            </a:extLst>
          </p:cNvPr>
          <p:cNvPicPr>
            <a:picLocks noChangeAspect="1" noChangeArrowheads="1"/>
          </p:cNvPicPr>
          <p:nvPr/>
        </p:nvPicPr>
        <p:blipFill>
          <a:blip r:embed="rId2" cstate="hqprint">
            <a:extLst>
              <a:ext uri="{28A0092B-C50C-407E-A947-70E740481C1C}">
                <a14:useLocalDpi xmlns:a14="http://schemas.microsoft.com/office/drawing/2010/main" val="0"/>
              </a:ext>
            </a:extLst>
          </a:blip>
          <a:srcRect/>
          <a:stretch>
            <a:fillRect/>
          </a:stretch>
        </p:blipFill>
        <p:spPr bwMode="auto">
          <a:xfrm>
            <a:off x="2743200" y="4724400"/>
            <a:ext cx="3476625" cy="10683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358402" name="Rectangle 2"/>
          <p:cNvSpPr>
            <a:spLocks noGrp="1" noChangeArrowheads="1"/>
          </p:cNvSpPr>
          <p:nvPr>
            <p:ph type="ctrTitle"/>
          </p:nvPr>
        </p:nvSpPr>
        <p:spPr>
          <a:xfrm>
            <a:off x="685800" y="2130425"/>
            <a:ext cx="7772400" cy="1470025"/>
          </a:xfrm>
        </p:spPr>
        <p:txBody>
          <a:bodyPr/>
          <a:lstStyle>
            <a:lvl1pPr>
              <a:defRPr>
                <a:solidFill>
                  <a:schemeClr val="bg1"/>
                </a:solidFill>
              </a:defRPr>
            </a:lvl1pPr>
          </a:lstStyle>
          <a:p>
            <a:pPr lvl="0"/>
            <a:r>
              <a:rPr lang="en-US" altLang="en-US" noProof="0"/>
              <a:t>Click to edit Master title style</a:t>
            </a:r>
          </a:p>
        </p:txBody>
      </p:sp>
      <p:sp>
        <p:nvSpPr>
          <p:cNvPr id="358403" name="Rectangle 3"/>
          <p:cNvSpPr>
            <a:spLocks noGrp="1" noChangeArrowheads="1"/>
          </p:cNvSpPr>
          <p:nvPr>
            <p:ph type="subTitle" idx="1"/>
          </p:nvPr>
        </p:nvSpPr>
        <p:spPr>
          <a:xfrm>
            <a:off x="1371600" y="3886200"/>
            <a:ext cx="6400800" cy="519113"/>
          </a:xfrm>
        </p:spPr>
        <p:txBody>
          <a:bodyPr/>
          <a:lstStyle>
            <a:lvl1pPr marL="0" indent="0" algn="ctr">
              <a:buFontTx/>
              <a:buNone/>
              <a:defRPr sz="2800">
                <a:solidFill>
                  <a:srgbClr val="AEE5F0"/>
                </a:solidFill>
              </a:defRPr>
            </a:lvl1pPr>
          </a:lstStyle>
          <a:p>
            <a:pPr lvl="0"/>
            <a:r>
              <a:rPr lang="en-US" altLang="en-US" noProof="0"/>
              <a:t>Click to edit Master subtitle style</a:t>
            </a:r>
          </a:p>
        </p:txBody>
      </p:sp>
    </p:spTree>
    <p:extLst>
      <p:ext uri="{BB962C8B-B14F-4D97-AF65-F5344CB8AC3E}">
        <p14:creationId xmlns:p14="http://schemas.microsoft.com/office/powerpoint/2010/main" val="2392064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2142999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58000" y="0"/>
            <a:ext cx="2286000" cy="37846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0" y="0"/>
            <a:ext cx="6705600" cy="37846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24682358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1219200"/>
          </a:xfrm>
        </p:spPr>
        <p:txBody>
          <a:bodyPr/>
          <a:lstStyle/>
          <a:p>
            <a:r>
              <a:rPr lang="en-US"/>
              <a:t>Click to edit Master title style</a:t>
            </a:r>
          </a:p>
        </p:txBody>
      </p:sp>
      <p:sp>
        <p:nvSpPr>
          <p:cNvPr id="3" name="Table Placeholder 2"/>
          <p:cNvSpPr>
            <a:spLocks noGrp="1"/>
          </p:cNvSpPr>
          <p:nvPr>
            <p:ph type="tbl" idx="1"/>
          </p:nvPr>
        </p:nvSpPr>
        <p:spPr>
          <a:xfrm>
            <a:off x="74613" y="1524000"/>
            <a:ext cx="9069387" cy="2260600"/>
          </a:xfrm>
        </p:spPr>
        <p:txBody>
          <a:bodyPr/>
          <a:lstStyle/>
          <a:p>
            <a:pPr lvl="0"/>
            <a:endParaRPr lang="en-US" noProof="0"/>
          </a:p>
        </p:txBody>
      </p:sp>
    </p:spTree>
    <p:extLst>
      <p:ext uri="{BB962C8B-B14F-4D97-AF65-F5344CB8AC3E}">
        <p14:creationId xmlns:p14="http://schemas.microsoft.com/office/powerpoint/2010/main" val="824971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xAndClipArt" preserve="1">
  <p:cSld name="Title, Text and Clip Art">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1219200"/>
          </a:xfrm>
        </p:spPr>
        <p:txBody>
          <a:bodyPr/>
          <a:lstStyle/>
          <a:p>
            <a:r>
              <a:rPr lang="en-US"/>
              <a:t>Click to edit Master title style</a:t>
            </a:r>
          </a:p>
        </p:txBody>
      </p:sp>
      <p:sp>
        <p:nvSpPr>
          <p:cNvPr id="3" name="Text Placeholder 2"/>
          <p:cNvSpPr>
            <a:spLocks noGrp="1"/>
          </p:cNvSpPr>
          <p:nvPr>
            <p:ph type="body" sz="half" idx="1"/>
          </p:nvPr>
        </p:nvSpPr>
        <p:spPr>
          <a:xfrm>
            <a:off x="74613" y="1524000"/>
            <a:ext cx="4457700" cy="22606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Online Image Placeholder 3"/>
          <p:cNvSpPr>
            <a:spLocks noGrp="1"/>
          </p:cNvSpPr>
          <p:nvPr>
            <p:ph type="clipArt" sz="half" idx="2"/>
          </p:nvPr>
        </p:nvSpPr>
        <p:spPr>
          <a:xfrm>
            <a:off x="4684713" y="1524000"/>
            <a:ext cx="4459287" cy="2260600"/>
          </a:xfrm>
        </p:spPr>
        <p:txBody>
          <a:bodyPr/>
          <a:lstStyle/>
          <a:p>
            <a:pPr lvl="0"/>
            <a:endParaRPr lang="en-US" noProof="0"/>
          </a:p>
        </p:txBody>
      </p:sp>
    </p:spTree>
    <p:extLst>
      <p:ext uri="{BB962C8B-B14F-4D97-AF65-F5344CB8AC3E}">
        <p14:creationId xmlns:p14="http://schemas.microsoft.com/office/powerpoint/2010/main" val="290289076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chart" preserve="1">
  <p:cSld name="Title and Chart">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1219200"/>
          </a:xfrm>
        </p:spPr>
        <p:txBody>
          <a:bodyPr/>
          <a:lstStyle/>
          <a:p>
            <a:r>
              <a:rPr lang="en-US"/>
              <a:t>Click to edit Master title style</a:t>
            </a:r>
          </a:p>
        </p:txBody>
      </p:sp>
      <p:sp>
        <p:nvSpPr>
          <p:cNvPr id="3" name="Chart Placeholder 2"/>
          <p:cNvSpPr>
            <a:spLocks noGrp="1"/>
          </p:cNvSpPr>
          <p:nvPr>
            <p:ph type="chart" idx="1"/>
          </p:nvPr>
        </p:nvSpPr>
        <p:spPr>
          <a:xfrm>
            <a:off x="74613" y="1524000"/>
            <a:ext cx="9069387" cy="2260600"/>
          </a:xfrm>
        </p:spPr>
        <p:txBody>
          <a:bodyPr/>
          <a:lstStyle/>
          <a:p>
            <a:pPr lvl="0"/>
            <a:endParaRPr lang="en-US" noProof="0"/>
          </a:p>
        </p:txBody>
      </p:sp>
    </p:spTree>
    <p:extLst>
      <p:ext uri="{BB962C8B-B14F-4D97-AF65-F5344CB8AC3E}">
        <p14:creationId xmlns:p14="http://schemas.microsoft.com/office/powerpoint/2010/main" val="339072523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a:extLst>
              <a:ext uri="{FF2B5EF4-FFF2-40B4-BE49-F238E27FC236}">
                <a16:creationId xmlns:a16="http://schemas.microsoft.com/office/drawing/2014/main" id="{A8C9EEE9-91FF-4149-9558-0242055561F1}"/>
              </a:ext>
            </a:extLst>
          </p:cNvPr>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ctr" eaLnBrk="1" hangingPunct="1">
              <a:defRPr/>
            </a:pPr>
            <a:endParaRPr lang="en-US" altLang="en-US" sz="1400">
              <a:solidFill>
                <a:srgbClr val="FFFFFF"/>
              </a:solidFill>
              <a:sym typeface="Calibri" panose="020F0502020204030204" pitchFamily="34" charset="0"/>
            </a:endParaRPr>
          </a:p>
        </p:txBody>
      </p:sp>
      <p:grpSp>
        <p:nvGrpSpPr>
          <p:cNvPr id="5" name="Group 147">
            <a:extLst>
              <a:ext uri="{FF2B5EF4-FFF2-40B4-BE49-F238E27FC236}">
                <a16:creationId xmlns:a16="http://schemas.microsoft.com/office/drawing/2014/main" id="{6A727A6F-EB5F-CF4A-BA98-013F194DA338}"/>
              </a:ext>
            </a:extLst>
          </p:cNvPr>
          <p:cNvGrpSpPr>
            <a:grpSpLocks noChangeAspect="1"/>
          </p:cNvGrpSpPr>
          <p:nvPr userDrawn="1"/>
        </p:nvGrpSpPr>
        <p:grpSpPr bwMode="auto">
          <a:xfrm>
            <a:off x="133350" y="6173788"/>
            <a:ext cx="1619250" cy="608012"/>
            <a:chOff x="0" y="0"/>
            <a:chExt cx="2838178" cy="923698"/>
          </a:xfrm>
        </p:grpSpPr>
        <p:sp>
          <p:nvSpPr>
            <p:cNvPr id="6" name="Shape 145">
              <a:extLst>
                <a:ext uri="{FF2B5EF4-FFF2-40B4-BE49-F238E27FC236}">
                  <a16:creationId xmlns:a16="http://schemas.microsoft.com/office/drawing/2014/main" id="{B47F706D-0D60-8F42-AB7B-DF7A54FBF36E}"/>
                </a:ext>
              </a:extLst>
            </p:cNvPr>
            <p:cNvSpPr>
              <a:spLocks noChangeArrowheads="1"/>
            </p:cNvSpPr>
            <p:nvPr/>
          </p:nvSpPr>
          <p:spPr bwMode="auto">
            <a:xfrm>
              <a:off x="0" y="0"/>
              <a:ext cx="2838178" cy="923698"/>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en-US" altLang="en-US">
                <a:sym typeface="Calibri" panose="020F0502020204030204" pitchFamily="34" charset="0"/>
              </a:endParaRPr>
            </a:p>
          </p:txBody>
        </p:sp>
        <p:pic>
          <p:nvPicPr>
            <p:cNvPr id="7" name="image1.png">
              <a:extLst>
                <a:ext uri="{FF2B5EF4-FFF2-40B4-BE49-F238E27FC236}">
                  <a16:creationId xmlns:a16="http://schemas.microsoft.com/office/drawing/2014/main" id="{EF298A3A-1DB6-8A4E-9114-E002F118B1AE}"/>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a:extLst>
              <a:ext uri="{FF2B5EF4-FFF2-40B4-BE49-F238E27FC236}">
                <a16:creationId xmlns:a16="http://schemas.microsoft.com/office/drawing/2014/main" id="{63DA23D5-B93B-F242-8A84-3A5976B75B2D}"/>
              </a:ext>
            </a:extLst>
          </p:cNvPr>
          <p:cNvSpPr>
            <a:spLocks noGrp="1"/>
          </p:cNvSpPr>
          <p:nvPr>
            <p:ph type="sldNum" sz="quarter" idx="10"/>
          </p:nvPr>
        </p:nvSpPr>
        <p:spPr/>
        <p:txBody>
          <a:bodyPr/>
          <a:lstStyle>
            <a:lvl1pPr>
              <a:defRPr/>
            </a:lvl1pPr>
          </a:lstStyle>
          <a:p>
            <a:pPr>
              <a:defRPr/>
            </a:pPr>
            <a:fld id="{E592987D-015C-5C4D-B436-09BEE2CD30F9}" type="slidenum">
              <a:rPr lang="en-US" altLang="en-US"/>
              <a:pPr>
                <a:defRPr/>
              </a:pPr>
              <a:t>‹#›</a:t>
            </a:fld>
            <a:endParaRPr lang="en-US" altLang="en-US"/>
          </a:p>
        </p:txBody>
      </p:sp>
    </p:spTree>
    <p:extLst>
      <p:ext uri="{BB962C8B-B14F-4D97-AF65-F5344CB8AC3E}">
        <p14:creationId xmlns:p14="http://schemas.microsoft.com/office/powerpoint/2010/main" val="213338151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a:extLst>
              <a:ext uri="{FF2B5EF4-FFF2-40B4-BE49-F238E27FC236}">
                <a16:creationId xmlns:a16="http://schemas.microsoft.com/office/drawing/2014/main" id="{0F3CFA8A-A363-C044-AF5F-13ED49AA2C61}"/>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4" name="Slide Number Placeholder 3">
            <a:extLst>
              <a:ext uri="{FF2B5EF4-FFF2-40B4-BE49-F238E27FC236}">
                <a16:creationId xmlns:a16="http://schemas.microsoft.com/office/drawing/2014/main" id="{A9F59D7A-0048-7240-B822-CE9CACF6426E}"/>
              </a:ext>
            </a:extLst>
          </p:cNvPr>
          <p:cNvSpPr>
            <a:spLocks noGrp="1"/>
          </p:cNvSpPr>
          <p:nvPr>
            <p:ph type="sldNum" sz="quarter" idx="11"/>
          </p:nvPr>
        </p:nvSpPr>
        <p:spPr>
          <a:xfrm>
            <a:off x="8458200" y="6481763"/>
            <a:ext cx="609600" cy="365125"/>
          </a:xfrm>
        </p:spPr>
        <p:txBody>
          <a:bodyPr/>
          <a:lstStyle>
            <a:lvl1pPr>
              <a:defRPr/>
            </a:lvl1pPr>
          </a:lstStyle>
          <a:p>
            <a:pPr>
              <a:defRPr/>
            </a:pPr>
            <a:fld id="{5A753D0E-A777-D04B-BB8E-F825C8E77CC1}" type="slidenum">
              <a:rPr lang="en-US" altLang="en-US"/>
              <a:pPr>
                <a:defRPr/>
              </a:pPr>
              <a:t>‹#›</a:t>
            </a:fld>
            <a:endParaRPr lang="en-US" altLang="en-US"/>
          </a:p>
        </p:txBody>
      </p:sp>
    </p:spTree>
    <p:extLst>
      <p:ext uri="{BB962C8B-B14F-4D97-AF65-F5344CB8AC3E}">
        <p14:creationId xmlns:p14="http://schemas.microsoft.com/office/powerpoint/2010/main" val="357120143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a:extLst>
              <a:ext uri="{FF2B5EF4-FFF2-40B4-BE49-F238E27FC236}">
                <a16:creationId xmlns:a16="http://schemas.microsoft.com/office/drawing/2014/main" id="{3247A085-3716-464F-97C7-0AF015DEE188}"/>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5" name="Slide Number Placeholder 5">
            <a:extLst>
              <a:ext uri="{FF2B5EF4-FFF2-40B4-BE49-F238E27FC236}">
                <a16:creationId xmlns:a16="http://schemas.microsoft.com/office/drawing/2014/main" id="{0BA67F95-6963-D746-9320-37BA6A4F9205}"/>
              </a:ext>
            </a:extLst>
          </p:cNvPr>
          <p:cNvSpPr>
            <a:spLocks noGrp="1"/>
          </p:cNvSpPr>
          <p:nvPr>
            <p:ph type="sldNum" sz="quarter" idx="11"/>
          </p:nvPr>
        </p:nvSpPr>
        <p:spPr>
          <a:xfrm>
            <a:off x="8382000" y="6481763"/>
            <a:ext cx="609600" cy="365125"/>
          </a:xfrm>
        </p:spPr>
        <p:txBody>
          <a:bodyPr/>
          <a:lstStyle>
            <a:lvl1pPr>
              <a:defRPr/>
            </a:lvl1pPr>
          </a:lstStyle>
          <a:p>
            <a:pPr>
              <a:defRPr/>
            </a:pPr>
            <a:fld id="{544474D0-76DB-3D41-A17C-CF09FE3073FF}" type="slidenum">
              <a:rPr lang="en-US" altLang="en-US"/>
              <a:pPr>
                <a:defRPr/>
              </a:pPr>
              <a:t>‹#›</a:t>
            </a:fld>
            <a:endParaRPr lang="en-US" altLang="en-US"/>
          </a:p>
        </p:txBody>
      </p:sp>
    </p:spTree>
    <p:extLst>
      <p:ext uri="{BB962C8B-B14F-4D97-AF65-F5344CB8AC3E}">
        <p14:creationId xmlns:p14="http://schemas.microsoft.com/office/powerpoint/2010/main" val="370227155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a:extLst>
              <a:ext uri="{FF2B5EF4-FFF2-40B4-BE49-F238E27FC236}">
                <a16:creationId xmlns:a16="http://schemas.microsoft.com/office/drawing/2014/main" id="{A3D75B15-3EC9-C24A-B0B6-9A2EB3611E67}"/>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6" name="Slide Number Placeholder 5">
            <a:extLst>
              <a:ext uri="{FF2B5EF4-FFF2-40B4-BE49-F238E27FC236}">
                <a16:creationId xmlns:a16="http://schemas.microsoft.com/office/drawing/2014/main" id="{9D1178EC-E705-9E47-A893-53157FBA2C3A}"/>
              </a:ext>
            </a:extLst>
          </p:cNvPr>
          <p:cNvSpPr>
            <a:spLocks noGrp="1"/>
          </p:cNvSpPr>
          <p:nvPr>
            <p:ph type="sldNum" sz="quarter" idx="11"/>
          </p:nvPr>
        </p:nvSpPr>
        <p:spPr/>
        <p:txBody>
          <a:bodyPr/>
          <a:lstStyle>
            <a:lvl1pPr>
              <a:defRPr/>
            </a:lvl1pPr>
          </a:lstStyle>
          <a:p>
            <a:pPr>
              <a:defRPr/>
            </a:pPr>
            <a:fld id="{78627AC1-C708-EB46-860F-EB33625C85E9}" type="slidenum">
              <a:rPr lang="en-US" altLang="en-US"/>
              <a:pPr>
                <a:defRPr/>
              </a:pPr>
              <a:t>‹#›</a:t>
            </a:fld>
            <a:endParaRPr lang="en-US" altLang="en-US"/>
          </a:p>
        </p:txBody>
      </p:sp>
    </p:spTree>
    <p:extLst>
      <p:ext uri="{BB962C8B-B14F-4D97-AF65-F5344CB8AC3E}">
        <p14:creationId xmlns:p14="http://schemas.microsoft.com/office/powerpoint/2010/main" val="286027115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a:extLst>
              <a:ext uri="{FF2B5EF4-FFF2-40B4-BE49-F238E27FC236}">
                <a16:creationId xmlns:a16="http://schemas.microsoft.com/office/drawing/2014/main" id="{7AC2FF2C-667C-5F46-AB44-BC48131471C7}"/>
              </a:ext>
            </a:extLst>
          </p:cNvPr>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a:extLst>
              <a:ext uri="{FF2B5EF4-FFF2-40B4-BE49-F238E27FC236}">
                <a16:creationId xmlns:a16="http://schemas.microsoft.com/office/drawing/2014/main" id="{ACE355D1-B7D8-6E48-8887-35D4A2A84651}"/>
              </a:ext>
            </a:extLst>
          </p:cNvPr>
          <p:cNvSpPr>
            <a:spLocks noGrp="1"/>
          </p:cNvSpPr>
          <p:nvPr>
            <p:ph type="sldNum" sz="quarter" idx="11"/>
          </p:nvPr>
        </p:nvSpPr>
        <p:spPr/>
        <p:txBody>
          <a:bodyPr/>
          <a:lstStyle>
            <a:lvl1pPr>
              <a:defRPr/>
            </a:lvl1pPr>
          </a:lstStyle>
          <a:p>
            <a:pPr>
              <a:defRPr/>
            </a:pPr>
            <a:fld id="{A77C2B6E-0936-C740-95B1-9924592F047E}" type="slidenum">
              <a:rPr lang="en-US" altLang="en-US"/>
              <a:pPr>
                <a:defRPr/>
              </a:pPr>
              <a:t>‹#›</a:t>
            </a:fld>
            <a:endParaRPr lang="en-US" altLang="en-US"/>
          </a:p>
        </p:txBody>
      </p:sp>
    </p:spTree>
    <p:extLst>
      <p:ext uri="{BB962C8B-B14F-4D97-AF65-F5344CB8AC3E}">
        <p14:creationId xmlns:p14="http://schemas.microsoft.com/office/powerpoint/2010/main" val="5852182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03349874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a:extLst>
              <a:ext uri="{FF2B5EF4-FFF2-40B4-BE49-F238E27FC236}">
                <a16:creationId xmlns:a16="http://schemas.microsoft.com/office/drawing/2014/main" id="{D8DC88B4-90E1-274E-94D1-B22994864E82}"/>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8" name="Slide Number Placeholder 5">
            <a:extLst>
              <a:ext uri="{FF2B5EF4-FFF2-40B4-BE49-F238E27FC236}">
                <a16:creationId xmlns:a16="http://schemas.microsoft.com/office/drawing/2014/main" id="{EB64DEC6-ED79-D548-9777-BC8F1B9BDBA0}"/>
              </a:ext>
            </a:extLst>
          </p:cNvPr>
          <p:cNvSpPr>
            <a:spLocks noGrp="1"/>
          </p:cNvSpPr>
          <p:nvPr>
            <p:ph type="sldNum" sz="quarter" idx="11"/>
          </p:nvPr>
        </p:nvSpPr>
        <p:spPr/>
        <p:txBody>
          <a:bodyPr/>
          <a:lstStyle>
            <a:lvl1pPr>
              <a:defRPr/>
            </a:lvl1pPr>
          </a:lstStyle>
          <a:p>
            <a:pPr>
              <a:defRPr/>
            </a:pPr>
            <a:fld id="{0BC8A5CB-1289-E549-ABCE-074D959C462E}" type="slidenum">
              <a:rPr lang="en-US" altLang="en-US"/>
              <a:pPr>
                <a:defRPr/>
              </a:pPr>
              <a:t>‹#›</a:t>
            </a:fld>
            <a:endParaRPr lang="en-US" altLang="en-US"/>
          </a:p>
        </p:txBody>
      </p:sp>
    </p:spTree>
    <p:extLst>
      <p:ext uri="{BB962C8B-B14F-4D97-AF65-F5344CB8AC3E}">
        <p14:creationId xmlns:p14="http://schemas.microsoft.com/office/powerpoint/2010/main" val="3042883290"/>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a:extLst>
              <a:ext uri="{FF2B5EF4-FFF2-40B4-BE49-F238E27FC236}">
                <a16:creationId xmlns:a16="http://schemas.microsoft.com/office/drawing/2014/main" id="{CA4ED59A-4028-1B4F-98AD-7F23BF455B78}"/>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4" name="Slide Number Placeholder 5">
            <a:extLst>
              <a:ext uri="{FF2B5EF4-FFF2-40B4-BE49-F238E27FC236}">
                <a16:creationId xmlns:a16="http://schemas.microsoft.com/office/drawing/2014/main" id="{B9D00166-356B-A046-8F1E-1C7AAF5D7907}"/>
              </a:ext>
            </a:extLst>
          </p:cNvPr>
          <p:cNvSpPr>
            <a:spLocks noGrp="1"/>
          </p:cNvSpPr>
          <p:nvPr>
            <p:ph type="sldNum" sz="quarter" idx="11"/>
          </p:nvPr>
        </p:nvSpPr>
        <p:spPr/>
        <p:txBody>
          <a:bodyPr/>
          <a:lstStyle>
            <a:lvl1pPr>
              <a:defRPr/>
            </a:lvl1pPr>
          </a:lstStyle>
          <a:p>
            <a:pPr>
              <a:defRPr/>
            </a:pPr>
            <a:fld id="{BA40D0BD-E9E0-074C-9123-079C9870E637}" type="slidenum">
              <a:rPr lang="en-US" altLang="en-US"/>
              <a:pPr>
                <a:defRPr/>
              </a:pPr>
              <a:t>‹#›</a:t>
            </a:fld>
            <a:endParaRPr lang="en-US" altLang="en-US"/>
          </a:p>
        </p:txBody>
      </p:sp>
    </p:spTree>
    <p:extLst>
      <p:ext uri="{BB962C8B-B14F-4D97-AF65-F5344CB8AC3E}">
        <p14:creationId xmlns:p14="http://schemas.microsoft.com/office/powerpoint/2010/main" val="116810999"/>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a:extLst>
              <a:ext uri="{FF2B5EF4-FFF2-40B4-BE49-F238E27FC236}">
                <a16:creationId xmlns:a16="http://schemas.microsoft.com/office/drawing/2014/main" id="{0635FE1D-70E8-494A-BC3C-3216C999E5A8}"/>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3" name="Slide Number Placeholder 5">
            <a:extLst>
              <a:ext uri="{FF2B5EF4-FFF2-40B4-BE49-F238E27FC236}">
                <a16:creationId xmlns:a16="http://schemas.microsoft.com/office/drawing/2014/main" id="{19FC9752-E7EC-3448-B6A2-CC889D1D266C}"/>
              </a:ext>
            </a:extLst>
          </p:cNvPr>
          <p:cNvSpPr>
            <a:spLocks noGrp="1"/>
          </p:cNvSpPr>
          <p:nvPr>
            <p:ph type="sldNum" sz="quarter" idx="11"/>
          </p:nvPr>
        </p:nvSpPr>
        <p:spPr/>
        <p:txBody>
          <a:bodyPr/>
          <a:lstStyle>
            <a:lvl1pPr>
              <a:defRPr/>
            </a:lvl1pPr>
          </a:lstStyle>
          <a:p>
            <a:pPr>
              <a:defRPr/>
            </a:pPr>
            <a:fld id="{A03A4A35-BF0A-994A-B8B9-C14737AA37CC}" type="slidenum">
              <a:rPr lang="en-US" altLang="en-US"/>
              <a:pPr>
                <a:defRPr/>
              </a:pPr>
              <a:t>‹#›</a:t>
            </a:fld>
            <a:endParaRPr lang="en-US" altLang="en-US"/>
          </a:p>
        </p:txBody>
      </p:sp>
    </p:spTree>
    <p:extLst>
      <p:ext uri="{BB962C8B-B14F-4D97-AF65-F5344CB8AC3E}">
        <p14:creationId xmlns:p14="http://schemas.microsoft.com/office/powerpoint/2010/main" val="134929506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a:extLst>
              <a:ext uri="{FF2B5EF4-FFF2-40B4-BE49-F238E27FC236}">
                <a16:creationId xmlns:a16="http://schemas.microsoft.com/office/drawing/2014/main" id="{691B4EF3-DF76-BD41-94E8-3E1AF1FBA0E8}"/>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6" name="Slide Number Placeholder 5">
            <a:extLst>
              <a:ext uri="{FF2B5EF4-FFF2-40B4-BE49-F238E27FC236}">
                <a16:creationId xmlns:a16="http://schemas.microsoft.com/office/drawing/2014/main" id="{9B13AAAF-34A3-EF42-874A-C7FABC39762B}"/>
              </a:ext>
            </a:extLst>
          </p:cNvPr>
          <p:cNvSpPr>
            <a:spLocks noGrp="1"/>
          </p:cNvSpPr>
          <p:nvPr>
            <p:ph type="sldNum" sz="quarter" idx="11"/>
          </p:nvPr>
        </p:nvSpPr>
        <p:spPr/>
        <p:txBody>
          <a:bodyPr/>
          <a:lstStyle>
            <a:lvl1pPr>
              <a:defRPr/>
            </a:lvl1pPr>
          </a:lstStyle>
          <a:p>
            <a:pPr>
              <a:defRPr/>
            </a:pPr>
            <a:fld id="{425D48D0-90E0-664D-A1CA-DA7B0AB1F3DA}" type="slidenum">
              <a:rPr lang="en-US" altLang="en-US"/>
              <a:pPr>
                <a:defRPr/>
              </a:pPr>
              <a:t>‹#›</a:t>
            </a:fld>
            <a:endParaRPr lang="en-US" altLang="en-US"/>
          </a:p>
        </p:txBody>
      </p:sp>
    </p:spTree>
    <p:extLst>
      <p:ext uri="{BB962C8B-B14F-4D97-AF65-F5344CB8AC3E}">
        <p14:creationId xmlns:p14="http://schemas.microsoft.com/office/powerpoint/2010/main" val="4026652782"/>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a:extLst>
              <a:ext uri="{FF2B5EF4-FFF2-40B4-BE49-F238E27FC236}">
                <a16:creationId xmlns:a16="http://schemas.microsoft.com/office/drawing/2014/main" id="{9D5B4444-2801-6B48-B643-FBADD66775A5}"/>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6" name="Slide Number Placeholder 5">
            <a:extLst>
              <a:ext uri="{FF2B5EF4-FFF2-40B4-BE49-F238E27FC236}">
                <a16:creationId xmlns:a16="http://schemas.microsoft.com/office/drawing/2014/main" id="{821143B6-C154-874D-B938-21E05616A3C4}"/>
              </a:ext>
            </a:extLst>
          </p:cNvPr>
          <p:cNvSpPr>
            <a:spLocks noGrp="1"/>
          </p:cNvSpPr>
          <p:nvPr>
            <p:ph type="sldNum" sz="quarter" idx="11"/>
          </p:nvPr>
        </p:nvSpPr>
        <p:spPr/>
        <p:txBody>
          <a:bodyPr/>
          <a:lstStyle>
            <a:lvl1pPr>
              <a:defRPr/>
            </a:lvl1pPr>
          </a:lstStyle>
          <a:p>
            <a:pPr>
              <a:defRPr/>
            </a:pPr>
            <a:fld id="{3252B8A6-330E-1743-9BF6-A797435FDA79}" type="slidenum">
              <a:rPr lang="en-US" altLang="en-US"/>
              <a:pPr>
                <a:defRPr/>
              </a:pPr>
              <a:t>‹#›</a:t>
            </a:fld>
            <a:endParaRPr lang="en-US" altLang="en-US"/>
          </a:p>
        </p:txBody>
      </p:sp>
    </p:spTree>
    <p:extLst>
      <p:ext uri="{BB962C8B-B14F-4D97-AF65-F5344CB8AC3E}">
        <p14:creationId xmlns:p14="http://schemas.microsoft.com/office/powerpoint/2010/main" val="47695255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a:extLst>
              <a:ext uri="{FF2B5EF4-FFF2-40B4-BE49-F238E27FC236}">
                <a16:creationId xmlns:a16="http://schemas.microsoft.com/office/drawing/2014/main" id="{431C9290-5E83-CB4B-8CC0-E2C58F66BB3A}"/>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5" name="Slide Number Placeholder 5">
            <a:extLst>
              <a:ext uri="{FF2B5EF4-FFF2-40B4-BE49-F238E27FC236}">
                <a16:creationId xmlns:a16="http://schemas.microsoft.com/office/drawing/2014/main" id="{779F869D-E4AA-AF49-B9D4-86C411F56ECF}"/>
              </a:ext>
            </a:extLst>
          </p:cNvPr>
          <p:cNvSpPr>
            <a:spLocks noGrp="1"/>
          </p:cNvSpPr>
          <p:nvPr>
            <p:ph type="sldNum" sz="quarter" idx="11"/>
          </p:nvPr>
        </p:nvSpPr>
        <p:spPr/>
        <p:txBody>
          <a:bodyPr/>
          <a:lstStyle>
            <a:lvl1pPr>
              <a:defRPr/>
            </a:lvl1pPr>
          </a:lstStyle>
          <a:p>
            <a:pPr>
              <a:defRPr/>
            </a:pPr>
            <a:fld id="{BF8F40BC-C0F8-E34D-9DD5-EA9AC82F983F}" type="slidenum">
              <a:rPr lang="en-US" altLang="en-US"/>
              <a:pPr>
                <a:defRPr/>
              </a:pPr>
              <a:t>‹#›</a:t>
            </a:fld>
            <a:endParaRPr lang="en-US" altLang="en-US"/>
          </a:p>
        </p:txBody>
      </p:sp>
    </p:spTree>
    <p:extLst>
      <p:ext uri="{BB962C8B-B14F-4D97-AF65-F5344CB8AC3E}">
        <p14:creationId xmlns:p14="http://schemas.microsoft.com/office/powerpoint/2010/main" val="3507070298"/>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a:extLst>
              <a:ext uri="{FF2B5EF4-FFF2-40B4-BE49-F238E27FC236}">
                <a16:creationId xmlns:a16="http://schemas.microsoft.com/office/drawing/2014/main" id="{F492C34D-A0EB-EB47-B2B7-A9442026F120}"/>
              </a:ext>
            </a:extLst>
          </p:cNvPr>
          <p:cNvSpPr>
            <a:spLocks noGrp="1"/>
          </p:cNvSpPr>
          <p:nvPr>
            <p:ph type="ftr" sz="quarter" idx="10"/>
          </p:nvPr>
        </p:nvSpPr>
        <p:spPr/>
        <p:txBody>
          <a:bodyPr/>
          <a:lstStyle>
            <a:lvl1pPr>
              <a:defRPr>
                <a:latin typeface="Arial" panose="020B0604020202020204" pitchFamily="34" charset="0"/>
                <a:cs typeface="Arial" panose="020B0604020202020204" pitchFamily="34" charset="0"/>
              </a:defRPr>
            </a:lvl1pPr>
          </a:lstStyle>
          <a:p>
            <a:pPr>
              <a:defRPr/>
            </a:pPr>
            <a:endParaRPr lang="en-US" altLang="en-US"/>
          </a:p>
        </p:txBody>
      </p:sp>
      <p:sp>
        <p:nvSpPr>
          <p:cNvPr id="5" name="Slide Number Placeholder 5">
            <a:extLst>
              <a:ext uri="{FF2B5EF4-FFF2-40B4-BE49-F238E27FC236}">
                <a16:creationId xmlns:a16="http://schemas.microsoft.com/office/drawing/2014/main" id="{8C1E8AC7-F5E9-EC4E-A658-D8B973068FF5}"/>
              </a:ext>
            </a:extLst>
          </p:cNvPr>
          <p:cNvSpPr>
            <a:spLocks noGrp="1"/>
          </p:cNvSpPr>
          <p:nvPr>
            <p:ph type="sldNum" sz="quarter" idx="11"/>
          </p:nvPr>
        </p:nvSpPr>
        <p:spPr/>
        <p:txBody>
          <a:bodyPr/>
          <a:lstStyle>
            <a:lvl1pPr>
              <a:defRPr/>
            </a:lvl1pPr>
          </a:lstStyle>
          <a:p>
            <a:pPr>
              <a:defRPr/>
            </a:pPr>
            <a:fld id="{964F0A7F-5C3A-6D4C-931B-20C14F617624}" type="slidenum">
              <a:rPr lang="en-US" altLang="en-US"/>
              <a:pPr>
                <a:defRPr/>
              </a:pPr>
              <a:t>‹#›</a:t>
            </a:fld>
            <a:endParaRPr lang="en-US" altLang="en-US"/>
          </a:p>
        </p:txBody>
      </p:sp>
    </p:spTree>
    <p:extLst>
      <p:ext uri="{BB962C8B-B14F-4D97-AF65-F5344CB8AC3E}">
        <p14:creationId xmlns:p14="http://schemas.microsoft.com/office/powerpoint/2010/main" val="63789935"/>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1122363"/>
            <a:ext cx="6858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Rectangle 4">
            <a:extLst>
              <a:ext uri="{FF2B5EF4-FFF2-40B4-BE49-F238E27FC236}">
                <a16:creationId xmlns:a16="http://schemas.microsoft.com/office/drawing/2014/main" id="{FFA03C5E-B42E-B34F-B552-14211196D61C}"/>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5" name="Rectangle 5">
            <a:extLst>
              <a:ext uri="{FF2B5EF4-FFF2-40B4-BE49-F238E27FC236}">
                <a16:creationId xmlns:a16="http://schemas.microsoft.com/office/drawing/2014/main" id="{0AA0D407-AA51-F342-92F9-FA21F07AD1E3}"/>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6" name="Rectangle 6">
            <a:extLst>
              <a:ext uri="{FF2B5EF4-FFF2-40B4-BE49-F238E27FC236}">
                <a16:creationId xmlns:a16="http://schemas.microsoft.com/office/drawing/2014/main" id="{94DB001B-35ED-B148-BE6F-5D6BFB23E469}"/>
              </a:ext>
            </a:extLst>
          </p:cNvPr>
          <p:cNvSpPr>
            <a:spLocks noGrp="1" noChangeArrowheads="1"/>
          </p:cNvSpPr>
          <p:nvPr>
            <p:ph type="sldNum" sz="quarter" idx="12"/>
          </p:nvPr>
        </p:nvSpPr>
        <p:spPr>
          <a:ln/>
        </p:spPr>
        <p:txBody>
          <a:bodyPr/>
          <a:lstStyle>
            <a:lvl1pPr>
              <a:defRPr/>
            </a:lvl1pPr>
          </a:lstStyle>
          <a:p>
            <a:pPr>
              <a:defRPr/>
            </a:pPr>
            <a:fld id="{C7E632E6-8B9B-8547-A093-6793F320AE58}" type="slidenum">
              <a:rPr lang="en-US" altLang="en-US"/>
              <a:pPr>
                <a:defRPr/>
              </a:pPr>
              <a:t>‹#›</a:t>
            </a:fld>
            <a:endParaRPr lang="en-US" altLang="en-US"/>
          </a:p>
        </p:txBody>
      </p:sp>
    </p:spTree>
    <p:extLst>
      <p:ext uri="{BB962C8B-B14F-4D97-AF65-F5344CB8AC3E}">
        <p14:creationId xmlns:p14="http://schemas.microsoft.com/office/powerpoint/2010/main" val="644563278"/>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A11067E3-9BC3-CE42-B4F2-3308E3EB0D6F}"/>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5" name="Rectangle 5">
            <a:extLst>
              <a:ext uri="{FF2B5EF4-FFF2-40B4-BE49-F238E27FC236}">
                <a16:creationId xmlns:a16="http://schemas.microsoft.com/office/drawing/2014/main" id="{82F5132E-84D6-FF40-9447-D991D0D0E58F}"/>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6" name="Rectangle 6">
            <a:extLst>
              <a:ext uri="{FF2B5EF4-FFF2-40B4-BE49-F238E27FC236}">
                <a16:creationId xmlns:a16="http://schemas.microsoft.com/office/drawing/2014/main" id="{E457C6D8-DF23-9C41-BB01-BA98CE525C80}"/>
              </a:ext>
            </a:extLst>
          </p:cNvPr>
          <p:cNvSpPr>
            <a:spLocks noGrp="1" noChangeArrowheads="1"/>
          </p:cNvSpPr>
          <p:nvPr>
            <p:ph type="sldNum" sz="quarter" idx="12"/>
          </p:nvPr>
        </p:nvSpPr>
        <p:spPr>
          <a:ln/>
        </p:spPr>
        <p:txBody>
          <a:bodyPr/>
          <a:lstStyle>
            <a:lvl1pPr>
              <a:defRPr/>
            </a:lvl1pPr>
          </a:lstStyle>
          <a:p>
            <a:pPr>
              <a:defRPr/>
            </a:pPr>
            <a:fld id="{EBCBB8A3-7186-554F-96E9-EFE6E6379F81}" type="slidenum">
              <a:rPr lang="en-US" altLang="en-US"/>
              <a:pPr>
                <a:defRPr/>
              </a:pPr>
              <a:t>‹#›</a:t>
            </a:fld>
            <a:endParaRPr lang="en-US" altLang="en-US"/>
          </a:p>
        </p:txBody>
      </p:sp>
    </p:spTree>
    <p:extLst>
      <p:ext uri="{BB962C8B-B14F-4D97-AF65-F5344CB8AC3E}">
        <p14:creationId xmlns:p14="http://schemas.microsoft.com/office/powerpoint/2010/main" val="1608048467"/>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Click to edit Master text styles</a:t>
            </a:r>
          </a:p>
        </p:txBody>
      </p:sp>
      <p:sp>
        <p:nvSpPr>
          <p:cNvPr id="4" name="Rectangle 4">
            <a:extLst>
              <a:ext uri="{FF2B5EF4-FFF2-40B4-BE49-F238E27FC236}">
                <a16:creationId xmlns:a16="http://schemas.microsoft.com/office/drawing/2014/main" id="{3565C73F-4F1F-3649-AC76-3632FE1A45AD}"/>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5" name="Rectangle 5">
            <a:extLst>
              <a:ext uri="{FF2B5EF4-FFF2-40B4-BE49-F238E27FC236}">
                <a16:creationId xmlns:a16="http://schemas.microsoft.com/office/drawing/2014/main" id="{18DCE505-F227-214A-8DC4-FA2D5FDB9324}"/>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6" name="Rectangle 6">
            <a:extLst>
              <a:ext uri="{FF2B5EF4-FFF2-40B4-BE49-F238E27FC236}">
                <a16:creationId xmlns:a16="http://schemas.microsoft.com/office/drawing/2014/main" id="{7E8A7D04-CF92-D544-BE0C-0276758D8577}"/>
              </a:ext>
            </a:extLst>
          </p:cNvPr>
          <p:cNvSpPr>
            <a:spLocks noGrp="1" noChangeArrowheads="1"/>
          </p:cNvSpPr>
          <p:nvPr>
            <p:ph type="sldNum" sz="quarter" idx="12"/>
          </p:nvPr>
        </p:nvSpPr>
        <p:spPr>
          <a:ln/>
        </p:spPr>
        <p:txBody>
          <a:bodyPr/>
          <a:lstStyle>
            <a:lvl1pPr>
              <a:defRPr/>
            </a:lvl1pPr>
          </a:lstStyle>
          <a:p>
            <a:pPr>
              <a:defRPr/>
            </a:pPr>
            <a:fld id="{37D08262-F256-394D-9808-5FBEB26014CE}" type="slidenum">
              <a:rPr lang="en-US" altLang="en-US"/>
              <a:pPr>
                <a:defRPr/>
              </a:pPr>
              <a:t>‹#›</a:t>
            </a:fld>
            <a:endParaRPr lang="en-US" altLang="en-US"/>
          </a:p>
        </p:txBody>
      </p:sp>
    </p:spTree>
    <p:extLst>
      <p:ext uri="{BB962C8B-B14F-4D97-AF65-F5344CB8AC3E}">
        <p14:creationId xmlns:p14="http://schemas.microsoft.com/office/powerpoint/2010/main" val="262859914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Click to edit Master text styles</a:t>
            </a:r>
          </a:p>
        </p:txBody>
      </p:sp>
    </p:spTree>
    <p:extLst>
      <p:ext uri="{BB962C8B-B14F-4D97-AF65-F5344CB8AC3E}">
        <p14:creationId xmlns:p14="http://schemas.microsoft.com/office/powerpoint/2010/main" val="1265467331"/>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a:extLst>
              <a:ext uri="{FF2B5EF4-FFF2-40B4-BE49-F238E27FC236}">
                <a16:creationId xmlns:a16="http://schemas.microsoft.com/office/drawing/2014/main" id="{053C1D94-FB5D-1043-AF17-0392AFB0F74F}"/>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6" name="Rectangle 5">
            <a:extLst>
              <a:ext uri="{FF2B5EF4-FFF2-40B4-BE49-F238E27FC236}">
                <a16:creationId xmlns:a16="http://schemas.microsoft.com/office/drawing/2014/main" id="{932940FE-7379-BC4B-9A9D-BF5C881D72E5}"/>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7" name="Rectangle 6">
            <a:extLst>
              <a:ext uri="{FF2B5EF4-FFF2-40B4-BE49-F238E27FC236}">
                <a16:creationId xmlns:a16="http://schemas.microsoft.com/office/drawing/2014/main" id="{CAD9D8A4-D45D-7945-A4BC-767E9015E622}"/>
              </a:ext>
            </a:extLst>
          </p:cNvPr>
          <p:cNvSpPr>
            <a:spLocks noGrp="1" noChangeArrowheads="1"/>
          </p:cNvSpPr>
          <p:nvPr>
            <p:ph type="sldNum" sz="quarter" idx="12"/>
          </p:nvPr>
        </p:nvSpPr>
        <p:spPr>
          <a:ln/>
        </p:spPr>
        <p:txBody>
          <a:bodyPr/>
          <a:lstStyle>
            <a:lvl1pPr>
              <a:defRPr/>
            </a:lvl1pPr>
          </a:lstStyle>
          <a:p>
            <a:pPr>
              <a:defRPr/>
            </a:pPr>
            <a:fld id="{B7FABEFB-A48A-9847-90F6-2AF451F6BBB6}" type="slidenum">
              <a:rPr lang="en-US" altLang="en-US"/>
              <a:pPr>
                <a:defRPr/>
              </a:pPr>
              <a:t>‹#›</a:t>
            </a:fld>
            <a:endParaRPr lang="en-US" altLang="en-US"/>
          </a:p>
        </p:txBody>
      </p:sp>
    </p:spTree>
    <p:extLst>
      <p:ext uri="{BB962C8B-B14F-4D97-AF65-F5344CB8AC3E}">
        <p14:creationId xmlns:p14="http://schemas.microsoft.com/office/powerpoint/2010/main" val="797454080"/>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a:extLst>
              <a:ext uri="{FF2B5EF4-FFF2-40B4-BE49-F238E27FC236}">
                <a16:creationId xmlns:a16="http://schemas.microsoft.com/office/drawing/2014/main" id="{DDB65E67-8750-744B-B7B1-36866AF01732}"/>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8" name="Rectangle 5">
            <a:extLst>
              <a:ext uri="{FF2B5EF4-FFF2-40B4-BE49-F238E27FC236}">
                <a16:creationId xmlns:a16="http://schemas.microsoft.com/office/drawing/2014/main" id="{F3CD6354-C44A-5A43-B703-E4AFCD015586}"/>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9" name="Rectangle 6">
            <a:extLst>
              <a:ext uri="{FF2B5EF4-FFF2-40B4-BE49-F238E27FC236}">
                <a16:creationId xmlns:a16="http://schemas.microsoft.com/office/drawing/2014/main" id="{8E16F1E5-8655-6440-8898-0BAF1B4F2FE0}"/>
              </a:ext>
            </a:extLst>
          </p:cNvPr>
          <p:cNvSpPr>
            <a:spLocks noGrp="1" noChangeArrowheads="1"/>
          </p:cNvSpPr>
          <p:nvPr>
            <p:ph type="sldNum" sz="quarter" idx="12"/>
          </p:nvPr>
        </p:nvSpPr>
        <p:spPr>
          <a:ln/>
        </p:spPr>
        <p:txBody>
          <a:bodyPr/>
          <a:lstStyle>
            <a:lvl1pPr>
              <a:defRPr/>
            </a:lvl1pPr>
          </a:lstStyle>
          <a:p>
            <a:pPr>
              <a:defRPr/>
            </a:pPr>
            <a:fld id="{3FEE5D6B-1B24-1F4F-875E-39E7B0DBAAF7}" type="slidenum">
              <a:rPr lang="en-US" altLang="en-US"/>
              <a:pPr>
                <a:defRPr/>
              </a:pPr>
              <a:t>‹#›</a:t>
            </a:fld>
            <a:endParaRPr lang="en-US" altLang="en-US"/>
          </a:p>
        </p:txBody>
      </p:sp>
    </p:spTree>
    <p:extLst>
      <p:ext uri="{BB962C8B-B14F-4D97-AF65-F5344CB8AC3E}">
        <p14:creationId xmlns:p14="http://schemas.microsoft.com/office/powerpoint/2010/main" val="3825111989"/>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a:extLst>
              <a:ext uri="{FF2B5EF4-FFF2-40B4-BE49-F238E27FC236}">
                <a16:creationId xmlns:a16="http://schemas.microsoft.com/office/drawing/2014/main" id="{471D6655-B202-5241-9B6F-B514E0017473}"/>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4" name="Rectangle 5">
            <a:extLst>
              <a:ext uri="{FF2B5EF4-FFF2-40B4-BE49-F238E27FC236}">
                <a16:creationId xmlns:a16="http://schemas.microsoft.com/office/drawing/2014/main" id="{86F47929-DDFB-7940-9B78-2E2AEE892CBB}"/>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5" name="Rectangle 6">
            <a:extLst>
              <a:ext uri="{FF2B5EF4-FFF2-40B4-BE49-F238E27FC236}">
                <a16:creationId xmlns:a16="http://schemas.microsoft.com/office/drawing/2014/main" id="{519AD326-5B58-9D48-993E-3A89067B8C14}"/>
              </a:ext>
            </a:extLst>
          </p:cNvPr>
          <p:cNvSpPr>
            <a:spLocks noGrp="1" noChangeArrowheads="1"/>
          </p:cNvSpPr>
          <p:nvPr>
            <p:ph type="sldNum" sz="quarter" idx="12"/>
          </p:nvPr>
        </p:nvSpPr>
        <p:spPr>
          <a:ln/>
        </p:spPr>
        <p:txBody>
          <a:bodyPr/>
          <a:lstStyle>
            <a:lvl1pPr>
              <a:defRPr/>
            </a:lvl1pPr>
          </a:lstStyle>
          <a:p>
            <a:pPr>
              <a:defRPr/>
            </a:pPr>
            <a:fld id="{3035F3EE-E942-0F40-9262-66BD3F117F95}" type="slidenum">
              <a:rPr lang="en-US" altLang="en-US"/>
              <a:pPr>
                <a:defRPr/>
              </a:pPr>
              <a:t>‹#›</a:t>
            </a:fld>
            <a:endParaRPr lang="en-US" altLang="en-US"/>
          </a:p>
        </p:txBody>
      </p:sp>
    </p:spTree>
    <p:extLst>
      <p:ext uri="{BB962C8B-B14F-4D97-AF65-F5344CB8AC3E}">
        <p14:creationId xmlns:p14="http://schemas.microsoft.com/office/powerpoint/2010/main" val="853767843"/>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94943265-DDD8-434E-82A3-D78154209EB4}"/>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3" name="Rectangle 5">
            <a:extLst>
              <a:ext uri="{FF2B5EF4-FFF2-40B4-BE49-F238E27FC236}">
                <a16:creationId xmlns:a16="http://schemas.microsoft.com/office/drawing/2014/main" id="{15DFFE85-A5B9-584D-82C7-2105B363F2D0}"/>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4" name="Rectangle 6">
            <a:extLst>
              <a:ext uri="{FF2B5EF4-FFF2-40B4-BE49-F238E27FC236}">
                <a16:creationId xmlns:a16="http://schemas.microsoft.com/office/drawing/2014/main" id="{F0AB67A6-3802-CB40-B65F-686EE507A5A6}"/>
              </a:ext>
            </a:extLst>
          </p:cNvPr>
          <p:cNvSpPr>
            <a:spLocks noGrp="1" noChangeArrowheads="1"/>
          </p:cNvSpPr>
          <p:nvPr>
            <p:ph type="sldNum" sz="quarter" idx="12"/>
          </p:nvPr>
        </p:nvSpPr>
        <p:spPr>
          <a:ln/>
        </p:spPr>
        <p:txBody>
          <a:bodyPr/>
          <a:lstStyle>
            <a:lvl1pPr>
              <a:defRPr/>
            </a:lvl1pPr>
          </a:lstStyle>
          <a:p>
            <a:pPr>
              <a:defRPr/>
            </a:pPr>
            <a:fld id="{3C867F79-36A7-6844-A09C-7A6551F5F268}" type="slidenum">
              <a:rPr lang="en-US" altLang="en-US"/>
              <a:pPr>
                <a:defRPr/>
              </a:pPr>
              <a:t>‹#›</a:t>
            </a:fld>
            <a:endParaRPr lang="en-US" altLang="en-US"/>
          </a:p>
        </p:txBody>
      </p:sp>
    </p:spTree>
    <p:extLst>
      <p:ext uri="{BB962C8B-B14F-4D97-AF65-F5344CB8AC3E}">
        <p14:creationId xmlns:p14="http://schemas.microsoft.com/office/powerpoint/2010/main" val="329098939"/>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Rectangle 4">
            <a:extLst>
              <a:ext uri="{FF2B5EF4-FFF2-40B4-BE49-F238E27FC236}">
                <a16:creationId xmlns:a16="http://schemas.microsoft.com/office/drawing/2014/main" id="{F7AD21AD-167F-FE44-B373-B0F956D3F663}"/>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6" name="Rectangle 5">
            <a:extLst>
              <a:ext uri="{FF2B5EF4-FFF2-40B4-BE49-F238E27FC236}">
                <a16:creationId xmlns:a16="http://schemas.microsoft.com/office/drawing/2014/main" id="{663F5AD9-909A-ED44-8178-65FD67499EFE}"/>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7" name="Rectangle 6">
            <a:extLst>
              <a:ext uri="{FF2B5EF4-FFF2-40B4-BE49-F238E27FC236}">
                <a16:creationId xmlns:a16="http://schemas.microsoft.com/office/drawing/2014/main" id="{56CFD846-015D-0140-8938-5339979806A7}"/>
              </a:ext>
            </a:extLst>
          </p:cNvPr>
          <p:cNvSpPr>
            <a:spLocks noGrp="1" noChangeArrowheads="1"/>
          </p:cNvSpPr>
          <p:nvPr>
            <p:ph type="sldNum" sz="quarter" idx="12"/>
          </p:nvPr>
        </p:nvSpPr>
        <p:spPr>
          <a:ln/>
        </p:spPr>
        <p:txBody>
          <a:bodyPr/>
          <a:lstStyle>
            <a:lvl1pPr>
              <a:defRPr/>
            </a:lvl1pPr>
          </a:lstStyle>
          <a:p>
            <a:pPr>
              <a:defRPr/>
            </a:pPr>
            <a:fld id="{0B291B1A-69EE-9A4F-A874-33EC535FDB99}" type="slidenum">
              <a:rPr lang="en-US" altLang="en-US"/>
              <a:pPr>
                <a:defRPr/>
              </a:pPr>
              <a:t>‹#›</a:t>
            </a:fld>
            <a:endParaRPr lang="en-US" altLang="en-US"/>
          </a:p>
        </p:txBody>
      </p:sp>
    </p:spTree>
    <p:extLst>
      <p:ext uri="{BB962C8B-B14F-4D97-AF65-F5344CB8AC3E}">
        <p14:creationId xmlns:p14="http://schemas.microsoft.com/office/powerpoint/2010/main" val="2074536376"/>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Rectangle 4">
            <a:extLst>
              <a:ext uri="{FF2B5EF4-FFF2-40B4-BE49-F238E27FC236}">
                <a16:creationId xmlns:a16="http://schemas.microsoft.com/office/drawing/2014/main" id="{9454078A-E041-6440-9030-A7528318E5EA}"/>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6" name="Rectangle 5">
            <a:extLst>
              <a:ext uri="{FF2B5EF4-FFF2-40B4-BE49-F238E27FC236}">
                <a16:creationId xmlns:a16="http://schemas.microsoft.com/office/drawing/2014/main" id="{01C8581E-26BC-B546-925C-D146EC3FBA80}"/>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7" name="Rectangle 6">
            <a:extLst>
              <a:ext uri="{FF2B5EF4-FFF2-40B4-BE49-F238E27FC236}">
                <a16:creationId xmlns:a16="http://schemas.microsoft.com/office/drawing/2014/main" id="{8A97170B-0DC1-094A-8A7A-A1CC10EEE7C1}"/>
              </a:ext>
            </a:extLst>
          </p:cNvPr>
          <p:cNvSpPr>
            <a:spLocks noGrp="1" noChangeArrowheads="1"/>
          </p:cNvSpPr>
          <p:nvPr>
            <p:ph type="sldNum" sz="quarter" idx="12"/>
          </p:nvPr>
        </p:nvSpPr>
        <p:spPr>
          <a:ln/>
        </p:spPr>
        <p:txBody>
          <a:bodyPr/>
          <a:lstStyle>
            <a:lvl1pPr>
              <a:defRPr/>
            </a:lvl1pPr>
          </a:lstStyle>
          <a:p>
            <a:pPr>
              <a:defRPr/>
            </a:pPr>
            <a:fld id="{2A9A0307-AC8E-144D-B8D9-576D8CE03115}" type="slidenum">
              <a:rPr lang="en-US" altLang="en-US"/>
              <a:pPr>
                <a:defRPr/>
              </a:pPr>
              <a:t>‹#›</a:t>
            </a:fld>
            <a:endParaRPr lang="en-US" altLang="en-US"/>
          </a:p>
        </p:txBody>
      </p:sp>
    </p:spTree>
    <p:extLst>
      <p:ext uri="{BB962C8B-B14F-4D97-AF65-F5344CB8AC3E}">
        <p14:creationId xmlns:p14="http://schemas.microsoft.com/office/powerpoint/2010/main" val="1258944562"/>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C89B9E3A-4132-F840-B064-2674AC77183B}"/>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5" name="Rectangle 5">
            <a:extLst>
              <a:ext uri="{FF2B5EF4-FFF2-40B4-BE49-F238E27FC236}">
                <a16:creationId xmlns:a16="http://schemas.microsoft.com/office/drawing/2014/main" id="{52EA45FC-E4DB-334A-A5FA-FF17BB518D07}"/>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6" name="Rectangle 6">
            <a:extLst>
              <a:ext uri="{FF2B5EF4-FFF2-40B4-BE49-F238E27FC236}">
                <a16:creationId xmlns:a16="http://schemas.microsoft.com/office/drawing/2014/main" id="{4CD4D847-8FF3-5F4F-92C4-CC747F4F57EA}"/>
              </a:ext>
            </a:extLst>
          </p:cNvPr>
          <p:cNvSpPr>
            <a:spLocks noGrp="1" noChangeArrowheads="1"/>
          </p:cNvSpPr>
          <p:nvPr>
            <p:ph type="sldNum" sz="quarter" idx="12"/>
          </p:nvPr>
        </p:nvSpPr>
        <p:spPr>
          <a:ln/>
        </p:spPr>
        <p:txBody>
          <a:bodyPr/>
          <a:lstStyle>
            <a:lvl1pPr>
              <a:defRPr/>
            </a:lvl1pPr>
          </a:lstStyle>
          <a:p>
            <a:pPr>
              <a:defRPr/>
            </a:pPr>
            <a:fld id="{3998359F-54C9-3A4B-9874-F7CE48788451}" type="slidenum">
              <a:rPr lang="en-US" altLang="en-US"/>
              <a:pPr>
                <a:defRPr/>
              </a:pPr>
              <a:t>‹#›</a:t>
            </a:fld>
            <a:endParaRPr lang="en-US" altLang="en-US"/>
          </a:p>
        </p:txBody>
      </p:sp>
    </p:spTree>
    <p:extLst>
      <p:ext uri="{BB962C8B-B14F-4D97-AF65-F5344CB8AC3E}">
        <p14:creationId xmlns:p14="http://schemas.microsoft.com/office/powerpoint/2010/main" val="3100565508"/>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B36E1AB1-0143-0743-8A28-1DA4D05CA1E7}"/>
              </a:ext>
            </a:extLst>
          </p:cNvPr>
          <p:cNvSpPr>
            <a:spLocks noGrp="1" noChangeArrowheads="1"/>
          </p:cNvSpPr>
          <p:nvPr>
            <p:ph type="dt" sz="half" idx="10"/>
          </p:nvPr>
        </p:nvSpPr>
        <p:spPr>
          <a:ln/>
        </p:spPr>
        <p:txBody>
          <a:bodyPr/>
          <a:lstStyle>
            <a:lvl1pPr>
              <a:defRPr/>
            </a:lvl1pPr>
          </a:lstStyle>
          <a:p>
            <a:pPr>
              <a:defRPr/>
            </a:pPr>
            <a:r>
              <a:rPr lang="en-US" altLang="en-US"/>
              <a:t>Lyon, mardi 30 Octobre </a:t>
            </a:r>
          </a:p>
        </p:txBody>
      </p:sp>
      <p:sp>
        <p:nvSpPr>
          <p:cNvPr id="5" name="Rectangle 5">
            <a:extLst>
              <a:ext uri="{FF2B5EF4-FFF2-40B4-BE49-F238E27FC236}">
                <a16:creationId xmlns:a16="http://schemas.microsoft.com/office/drawing/2014/main" id="{5EB6048A-6016-4449-9D8F-E355A4A3D2B7}"/>
              </a:ext>
            </a:extLst>
          </p:cNvPr>
          <p:cNvSpPr>
            <a:spLocks noGrp="1" noChangeArrowheads="1"/>
          </p:cNvSpPr>
          <p:nvPr>
            <p:ph type="ftr" sz="quarter" idx="11"/>
          </p:nvPr>
        </p:nvSpPr>
        <p:spPr>
          <a:ln/>
        </p:spPr>
        <p:txBody>
          <a:bodyPr/>
          <a:lstStyle>
            <a:lvl1pPr>
              <a:defRPr/>
            </a:lvl1pPr>
          </a:lstStyle>
          <a:p>
            <a:pPr>
              <a:defRPr/>
            </a:pPr>
            <a:endParaRPr lang="en-US" altLang="en-US"/>
          </a:p>
        </p:txBody>
      </p:sp>
      <p:sp>
        <p:nvSpPr>
          <p:cNvPr id="6" name="Rectangle 6">
            <a:extLst>
              <a:ext uri="{FF2B5EF4-FFF2-40B4-BE49-F238E27FC236}">
                <a16:creationId xmlns:a16="http://schemas.microsoft.com/office/drawing/2014/main" id="{C8D66F8D-4208-134A-9325-4020FEE62C32}"/>
              </a:ext>
            </a:extLst>
          </p:cNvPr>
          <p:cNvSpPr>
            <a:spLocks noGrp="1" noChangeArrowheads="1"/>
          </p:cNvSpPr>
          <p:nvPr>
            <p:ph type="sldNum" sz="quarter" idx="12"/>
          </p:nvPr>
        </p:nvSpPr>
        <p:spPr>
          <a:ln/>
        </p:spPr>
        <p:txBody>
          <a:bodyPr/>
          <a:lstStyle>
            <a:lvl1pPr>
              <a:defRPr/>
            </a:lvl1pPr>
          </a:lstStyle>
          <a:p>
            <a:pPr>
              <a:defRPr/>
            </a:pPr>
            <a:fld id="{748E8B9E-95A5-6242-AC8D-130DE55DB328}" type="slidenum">
              <a:rPr lang="en-US" altLang="en-US"/>
              <a:pPr>
                <a:defRPr/>
              </a:pPr>
              <a:t>‹#›</a:t>
            </a:fld>
            <a:endParaRPr lang="en-US" altLang="en-US"/>
          </a:p>
        </p:txBody>
      </p:sp>
    </p:spTree>
    <p:extLst>
      <p:ext uri="{BB962C8B-B14F-4D97-AF65-F5344CB8AC3E}">
        <p14:creationId xmlns:p14="http://schemas.microsoft.com/office/powerpoint/2010/main" val="1451255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74613" y="1524000"/>
            <a:ext cx="4457700" cy="22606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84713" y="1524000"/>
            <a:ext cx="4459287" cy="22606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1821234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9769539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3580843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5689662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Tree>
    <p:extLst>
      <p:ext uri="{BB962C8B-B14F-4D97-AF65-F5344CB8AC3E}">
        <p14:creationId xmlns:p14="http://schemas.microsoft.com/office/powerpoint/2010/main" val="287172192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Tree>
    <p:extLst>
      <p:ext uri="{BB962C8B-B14F-4D97-AF65-F5344CB8AC3E}">
        <p14:creationId xmlns:p14="http://schemas.microsoft.com/office/powerpoint/2010/main" val="428376606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image" Target="../media/image1.emf"/><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2.xml"/><Relationship Id="rId13" Type="http://schemas.openxmlformats.org/officeDocument/2006/relationships/theme" Target="../theme/theme2.xml"/><Relationship Id="rId3" Type="http://schemas.openxmlformats.org/officeDocument/2006/relationships/slideLayout" Target="../slideLayouts/slideLayout17.xml"/><Relationship Id="rId7" Type="http://schemas.openxmlformats.org/officeDocument/2006/relationships/slideLayout" Target="../slideLayouts/slideLayout21.xml"/><Relationship Id="rId12" Type="http://schemas.openxmlformats.org/officeDocument/2006/relationships/slideLayout" Target="../slideLayouts/slideLayout26.xml"/><Relationship Id="rId2" Type="http://schemas.openxmlformats.org/officeDocument/2006/relationships/slideLayout" Target="../slideLayouts/slideLayout16.xml"/><Relationship Id="rId1" Type="http://schemas.openxmlformats.org/officeDocument/2006/relationships/slideLayout" Target="../slideLayouts/slideLayout15.xml"/><Relationship Id="rId6" Type="http://schemas.openxmlformats.org/officeDocument/2006/relationships/slideLayout" Target="../slideLayouts/slideLayout20.xml"/><Relationship Id="rId11" Type="http://schemas.openxmlformats.org/officeDocument/2006/relationships/slideLayout" Target="../slideLayouts/slideLayout25.xml"/><Relationship Id="rId5" Type="http://schemas.openxmlformats.org/officeDocument/2006/relationships/slideLayout" Target="../slideLayouts/slideLayout19.xml"/><Relationship Id="rId10" Type="http://schemas.openxmlformats.org/officeDocument/2006/relationships/slideLayout" Target="../slideLayouts/slideLayout24.xml"/><Relationship Id="rId4" Type="http://schemas.openxmlformats.org/officeDocument/2006/relationships/slideLayout" Target="../slideLayouts/slideLayout18.xml"/><Relationship Id="rId9" Type="http://schemas.openxmlformats.org/officeDocument/2006/relationships/slideLayout" Target="../slideLayouts/slideLayout23.xml"/><Relationship Id="rId14" Type="http://schemas.openxmlformats.org/officeDocument/2006/relationships/image" Target="../media/image2.png"/></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4.xml"/><Relationship Id="rId13" Type="http://schemas.openxmlformats.org/officeDocument/2006/relationships/image" Target="../media/image3.jpeg"/><Relationship Id="rId3" Type="http://schemas.openxmlformats.org/officeDocument/2006/relationships/slideLayout" Target="../slideLayouts/slideLayout29.xml"/><Relationship Id="rId7" Type="http://schemas.openxmlformats.org/officeDocument/2006/relationships/slideLayout" Target="../slideLayouts/slideLayout33.xml"/><Relationship Id="rId12" Type="http://schemas.openxmlformats.org/officeDocument/2006/relationships/theme" Target="../theme/theme3.xml"/><Relationship Id="rId2" Type="http://schemas.openxmlformats.org/officeDocument/2006/relationships/slideLayout" Target="../slideLayouts/slideLayout28.xml"/><Relationship Id="rId1" Type="http://schemas.openxmlformats.org/officeDocument/2006/relationships/slideLayout" Target="../slideLayouts/slideLayout27.xml"/><Relationship Id="rId6" Type="http://schemas.openxmlformats.org/officeDocument/2006/relationships/slideLayout" Target="../slideLayouts/slideLayout32.xml"/><Relationship Id="rId11" Type="http://schemas.openxmlformats.org/officeDocument/2006/relationships/slideLayout" Target="../slideLayouts/slideLayout37.xml"/><Relationship Id="rId5" Type="http://schemas.openxmlformats.org/officeDocument/2006/relationships/slideLayout" Target="../slideLayouts/slideLayout31.xml"/><Relationship Id="rId10" Type="http://schemas.openxmlformats.org/officeDocument/2006/relationships/slideLayout" Target="../slideLayouts/slideLayout36.xml"/><Relationship Id="rId4" Type="http://schemas.openxmlformats.org/officeDocument/2006/relationships/slideLayout" Target="../slideLayouts/slideLayout30.xml"/><Relationship Id="rId9" Type="http://schemas.openxmlformats.org/officeDocument/2006/relationships/slideLayout" Target="../slideLayouts/slideLayout35.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724CC511-8485-A946-9F37-0537753E9F41}"/>
              </a:ext>
            </a:extLst>
          </p:cNvPr>
          <p:cNvSpPr>
            <a:spLocks noGrp="1" noChangeArrowheads="1"/>
          </p:cNvSpPr>
          <p:nvPr>
            <p:ph type="title"/>
          </p:nvPr>
        </p:nvSpPr>
        <p:spPr bwMode="auto">
          <a:xfrm>
            <a:off x="0" y="0"/>
            <a:ext cx="9144000" cy="1219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a:extLst>
        </p:spPr>
        <p:txBody>
          <a:bodyPr vert="horz" wrap="square" lIns="144000" tIns="144000" rIns="144000" bIns="0" numCol="1" anchor="ctr" anchorCtr="0" compatLnSpc="1">
            <a:prstTxWarp prst="textNoShape">
              <a:avLst/>
            </a:prstTxWarp>
          </a:bodyPr>
          <a:lstStyle/>
          <a:p>
            <a:pPr lvl="0"/>
            <a:r>
              <a:rPr lang="en-AU" altLang="en-US"/>
              <a:t>Click to edit Master title style</a:t>
            </a:r>
          </a:p>
        </p:txBody>
      </p:sp>
      <p:sp>
        <p:nvSpPr>
          <p:cNvPr id="1027" name="Rectangle 3">
            <a:extLst>
              <a:ext uri="{FF2B5EF4-FFF2-40B4-BE49-F238E27FC236}">
                <a16:creationId xmlns:a16="http://schemas.microsoft.com/office/drawing/2014/main" id="{CAC231F6-B1BB-F34C-903A-732835B0BFC8}"/>
              </a:ext>
            </a:extLst>
          </p:cNvPr>
          <p:cNvSpPr>
            <a:spLocks noGrp="1" noChangeArrowheads="1"/>
          </p:cNvSpPr>
          <p:nvPr>
            <p:ph type="body" idx="1"/>
          </p:nvPr>
        </p:nvSpPr>
        <p:spPr bwMode="auto">
          <a:xfrm>
            <a:off x="74613" y="1524000"/>
            <a:ext cx="9069387" cy="2260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a:extLst>
        </p:spPr>
        <p:txBody>
          <a:bodyPr vert="horz" wrap="square" lIns="91440" tIns="45720" rIns="91440" bIns="45720" numCol="1" anchor="t" anchorCtr="0" compatLnSpc="1">
            <a:prstTxWarp prst="textNoShape">
              <a:avLst/>
            </a:prstTxWarp>
            <a:spAutoFit/>
          </a:bodyPr>
          <a:lstStyle/>
          <a:p>
            <a:pPr lvl="0"/>
            <a:r>
              <a:rPr lang="en-AU" altLang="en-US"/>
              <a:t>Click to edit Master text styles</a:t>
            </a:r>
          </a:p>
          <a:p>
            <a:pPr lvl="1"/>
            <a:r>
              <a:rPr lang="en-AU" altLang="en-US"/>
              <a:t>Second level</a:t>
            </a:r>
          </a:p>
          <a:p>
            <a:pPr lvl="2"/>
            <a:r>
              <a:rPr lang="en-AU" altLang="en-US"/>
              <a:t>Third level</a:t>
            </a:r>
          </a:p>
          <a:p>
            <a:pPr lvl="3"/>
            <a:r>
              <a:rPr lang="en-AU" altLang="en-US"/>
              <a:t>Fourth level</a:t>
            </a:r>
          </a:p>
          <a:p>
            <a:pPr lvl="4"/>
            <a:r>
              <a:rPr lang="en-AU" altLang="en-US"/>
              <a:t>Fifth level</a:t>
            </a:r>
          </a:p>
        </p:txBody>
      </p:sp>
      <p:sp>
        <p:nvSpPr>
          <p:cNvPr id="1028" name="Rectangle 4">
            <a:extLst>
              <a:ext uri="{FF2B5EF4-FFF2-40B4-BE49-F238E27FC236}">
                <a16:creationId xmlns:a16="http://schemas.microsoft.com/office/drawing/2014/main" id="{BA9E147D-360E-1847-B691-F8EDFD6DF1E2}"/>
              </a:ext>
            </a:extLst>
          </p:cNvPr>
          <p:cNvSpPr>
            <a:spLocks noChangeArrowheads="1"/>
          </p:cNvSpPr>
          <p:nvPr/>
        </p:nvSpPr>
        <p:spPr bwMode="auto">
          <a:xfrm>
            <a:off x="0" y="6248400"/>
            <a:ext cx="9144000" cy="609600"/>
          </a:xfrm>
          <a:prstGeom prst="rect">
            <a:avLst/>
          </a:prstGeom>
          <a:solidFill>
            <a:srgbClr val="000066"/>
          </a:solidFill>
          <a:ln>
            <a:noFill/>
          </a:ln>
          <a:effectLst/>
          <a:extLst>
            <a:ext uri="{91240B29-F687-4F45-9708-019B960494DF}">
              <a14:hiddenLine xmlns:a14="http://schemas.microsoft.com/office/drawing/2010/main" w="0">
                <a:solidFill>
                  <a:srgbClr val="000066"/>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dist">
              <a:defRPr/>
            </a:pPr>
            <a:r>
              <a:rPr lang="en-GB" altLang="en-US">
                <a:solidFill>
                  <a:schemeClr val="bg1"/>
                </a:solidFill>
                <a:ea typeface="Arial Unicode MS" panose="020B0604020202020204" pitchFamily="34" charset="-128"/>
                <a:cs typeface="Arial Unicode MS" panose="020B0604020202020204" pitchFamily="34" charset="-128"/>
              </a:rPr>
              <a:t>Outbreak Investigation – Best Practices/ Methods   </a:t>
            </a:r>
          </a:p>
          <a:p>
            <a:pPr algn="dist">
              <a:defRPr/>
            </a:pPr>
            <a:r>
              <a:rPr lang="en-GB" altLang="en-US">
                <a:solidFill>
                  <a:schemeClr val="bg1"/>
                </a:solidFill>
                <a:ea typeface="Arial Unicode MS" panose="020B0604020202020204" pitchFamily="34" charset="-128"/>
                <a:cs typeface="Arial Unicode MS" panose="020B0604020202020204" pitchFamily="34" charset="-128"/>
              </a:rPr>
              <a:t>SEARO – CSR Training on Outbreak Investigation</a:t>
            </a:r>
            <a:endParaRPr lang="en-US" altLang="en-US">
              <a:solidFill>
                <a:schemeClr val="bg1"/>
              </a:solidFill>
              <a:ea typeface="Arial Unicode MS" panose="020B0604020202020204" pitchFamily="34" charset="-128"/>
              <a:cs typeface="Arial Unicode MS" panose="020B0604020202020204" pitchFamily="34" charset="-128"/>
            </a:endParaRPr>
          </a:p>
        </p:txBody>
      </p:sp>
      <p:sp>
        <p:nvSpPr>
          <p:cNvPr id="1029" name="Text Box 5">
            <a:extLst>
              <a:ext uri="{FF2B5EF4-FFF2-40B4-BE49-F238E27FC236}">
                <a16:creationId xmlns:a16="http://schemas.microsoft.com/office/drawing/2014/main" id="{6C8C2299-4868-4840-92E7-9FD497A1B778}"/>
              </a:ext>
            </a:extLst>
          </p:cNvPr>
          <p:cNvSpPr txBox="1">
            <a:spLocks noChangeArrowheads="1"/>
          </p:cNvSpPr>
          <p:nvPr/>
        </p:nvSpPr>
        <p:spPr bwMode="auto">
          <a:xfrm>
            <a:off x="1828800" y="6400800"/>
            <a:ext cx="4368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spcBef>
                <a:spcPct val="50000"/>
              </a:spcBef>
              <a:defRPr/>
            </a:pPr>
            <a:endParaRPr lang="th-TH" altLang="en-US" sz="2400">
              <a:latin typeface="Times New Roman" panose="02020603050405020304" pitchFamily="18" charset="0"/>
            </a:endParaRPr>
          </a:p>
        </p:txBody>
      </p:sp>
      <p:pic>
        <p:nvPicPr>
          <p:cNvPr id="1030" name="Picture 6" descr="WHO-EN-white-H">
            <a:extLst>
              <a:ext uri="{FF2B5EF4-FFF2-40B4-BE49-F238E27FC236}">
                <a16:creationId xmlns:a16="http://schemas.microsoft.com/office/drawing/2014/main" id="{EA8ED6A4-99E1-8D48-A178-D6D800216C2C}"/>
              </a:ext>
            </a:extLst>
          </p:cNvPr>
          <p:cNvPicPr>
            <a:picLocks noChangeAspect="1" noChangeArrowheads="1"/>
          </p:cNvPicPr>
          <p:nvPr/>
        </p:nvPicPr>
        <p:blipFill>
          <a:blip r:embed="rId16" cstate="hqprint">
            <a:extLst>
              <a:ext uri="{28A0092B-C50C-407E-A947-70E740481C1C}">
                <a14:useLocalDpi xmlns:a14="http://schemas.microsoft.com/office/drawing/2010/main" val="0"/>
              </a:ext>
            </a:extLst>
          </a:blip>
          <a:srcRect/>
          <a:stretch>
            <a:fillRect/>
          </a:stretch>
        </p:blipFill>
        <p:spPr bwMode="auto">
          <a:xfrm>
            <a:off x="7543800" y="6400800"/>
            <a:ext cx="1327150" cy="409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31" name="Text Box 7">
            <a:extLst>
              <a:ext uri="{FF2B5EF4-FFF2-40B4-BE49-F238E27FC236}">
                <a16:creationId xmlns:a16="http://schemas.microsoft.com/office/drawing/2014/main" id="{2F499A8C-F7FE-104F-AF0C-2AB620C7E23A}"/>
              </a:ext>
            </a:extLst>
          </p:cNvPr>
          <p:cNvSpPr txBox="1">
            <a:spLocks noChangeArrowheads="1"/>
          </p:cNvSpPr>
          <p:nvPr userDrawn="1"/>
        </p:nvSpPr>
        <p:spPr bwMode="auto">
          <a:xfrm>
            <a:off x="8567738" y="5876925"/>
            <a:ext cx="576262" cy="3365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ctr" eaLnBrk="1" hangingPunct="1">
              <a:spcBef>
                <a:spcPct val="50000"/>
              </a:spcBef>
              <a:defRPr/>
            </a:pPr>
            <a:fld id="{A7B1A78B-6CAF-134D-A317-E2DCB4615518}" type="slidenum">
              <a:rPr lang="en-US" altLang="en-US" sz="1600" smtClean="0">
                <a:solidFill>
                  <a:srgbClr val="0099FF"/>
                </a:solidFill>
              </a:rPr>
              <a:pPr algn="ctr" eaLnBrk="1" hangingPunct="1">
                <a:spcBef>
                  <a:spcPct val="50000"/>
                </a:spcBef>
                <a:defRPr/>
              </a:pPr>
              <a:t>‹#›</a:t>
            </a:fld>
            <a:endParaRPr lang="en-US" altLang="en-US" sz="1600">
              <a:solidFill>
                <a:srgbClr val="0099FF"/>
              </a:solidFill>
            </a:endParaRPr>
          </a:p>
        </p:txBody>
      </p:sp>
    </p:spTree>
  </p:cSld>
  <p:clrMap bg1="lt1" tx1="dk1" bg2="lt2" tx2="dk2" accent1="accent1" accent2="accent2" accent3="accent3" accent4="accent4" accent5="accent5" accent6="accent6" hlink="hlink" folHlink="folHlink"/>
  <p:sldLayoutIdLst>
    <p:sldLayoutId id="2147484276" r:id="rId1"/>
    <p:sldLayoutId id="2147484251" r:id="rId2"/>
    <p:sldLayoutId id="2147484252" r:id="rId3"/>
    <p:sldLayoutId id="2147484253" r:id="rId4"/>
    <p:sldLayoutId id="2147484254" r:id="rId5"/>
    <p:sldLayoutId id="2147484255" r:id="rId6"/>
    <p:sldLayoutId id="2147484256" r:id="rId7"/>
    <p:sldLayoutId id="2147484257" r:id="rId8"/>
    <p:sldLayoutId id="2147484258" r:id="rId9"/>
    <p:sldLayoutId id="2147484259" r:id="rId10"/>
    <p:sldLayoutId id="2147484260" r:id="rId11"/>
    <p:sldLayoutId id="2147484261" r:id="rId12"/>
    <p:sldLayoutId id="2147484262" r:id="rId13"/>
    <p:sldLayoutId id="2147484263" r:id="rId14"/>
  </p:sldLayoutIdLst>
  <p:txStyles>
    <p:titleStyle>
      <a:lvl1pPr algn="ctr" rtl="0" eaLnBrk="0" fontAlgn="base" hangingPunct="0">
        <a:spcBef>
          <a:spcPct val="0"/>
        </a:spcBef>
        <a:spcAft>
          <a:spcPct val="0"/>
        </a:spcAft>
        <a:defRPr sz="3200" b="1" kern="1200">
          <a:solidFill>
            <a:schemeClr val="accent2"/>
          </a:solidFill>
          <a:latin typeface="+mj-lt"/>
          <a:ea typeface="Arial" charset="0"/>
          <a:cs typeface="+mj-cs"/>
        </a:defRPr>
      </a:lvl1pPr>
      <a:lvl2pPr algn="ctr" rtl="0" eaLnBrk="0" fontAlgn="base" hangingPunct="0">
        <a:spcBef>
          <a:spcPct val="0"/>
        </a:spcBef>
        <a:spcAft>
          <a:spcPct val="0"/>
        </a:spcAft>
        <a:defRPr sz="3200" b="1">
          <a:solidFill>
            <a:schemeClr val="accent2"/>
          </a:solidFill>
          <a:latin typeface="Arial Rounded MT Bold" panose="020F0704030504030204" pitchFamily="34" charset="0"/>
          <a:ea typeface="Arial" charset="0"/>
          <a:cs typeface="Arial" panose="020B0604020202020204" pitchFamily="34" charset="0"/>
        </a:defRPr>
      </a:lvl2pPr>
      <a:lvl3pPr algn="ctr" rtl="0" eaLnBrk="0" fontAlgn="base" hangingPunct="0">
        <a:spcBef>
          <a:spcPct val="0"/>
        </a:spcBef>
        <a:spcAft>
          <a:spcPct val="0"/>
        </a:spcAft>
        <a:defRPr sz="3200" b="1">
          <a:solidFill>
            <a:schemeClr val="accent2"/>
          </a:solidFill>
          <a:latin typeface="Arial Rounded MT Bold" panose="020F0704030504030204" pitchFamily="34" charset="0"/>
          <a:ea typeface="Arial" charset="0"/>
          <a:cs typeface="Arial" panose="020B0604020202020204" pitchFamily="34" charset="0"/>
        </a:defRPr>
      </a:lvl3pPr>
      <a:lvl4pPr algn="ctr" rtl="0" eaLnBrk="0" fontAlgn="base" hangingPunct="0">
        <a:spcBef>
          <a:spcPct val="0"/>
        </a:spcBef>
        <a:spcAft>
          <a:spcPct val="0"/>
        </a:spcAft>
        <a:defRPr sz="3200" b="1">
          <a:solidFill>
            <a:schemeClr val="accent2"/>
          </a:solidFill>
          <a:latin typeface="Arial Rounded MT Bold" panose="020F0704030504030204" pitchFamily="34" charset="0"/>
          <a:ea typeface="Arial" charset="0"/>
          <a:cs typeface="Arial" panose="020B0604020202020204" pitchFamily="34" charset="0"/>
        </a:defRPr>
      </a:lvl4pPr>
      <a:lvl5pPr algn="ctr" rtl="0" eaLnBrk="0" fontAlgn="base" hangingPunct="0">
        <a:spcBef>
          <a:spcPct val="0"/>
        </a:spcBef>
        <a:spcAft>
          <a:spcPct val="0"/>
        </a:spcAft>
        <a:defRPr sz="3200" b="1">
          <a:solidFill>
            <a:schemeClr val="accent2"/>
          </a:solidFill>
          <a:latin typeface="Arial Rounded MT Bold" panose="020F0704030504030204" pitchFamily="34" charset="0"/>
          <a:ea typeface="Arial" charset="0"/>
          <a:cs typeface="Arial" panose="020B0604020202020204" pitchFamily="34" charset="0"/>
        </a:defRPr>
      </a:lvl5pPr>
      <a:lvl6pPr marL="457200" algn="ctr" rtl="0" fontAlgn="base">
        <a:spcBef>
          <a:spcPct val="0"/>
        </a:spcBef>
        <a:spcAft>
          <a:spcPct val="0"/>
        </a:spcAft>
        <a:defRPr sz="3200" b="1">
          <a:solidFill>
            <a:schemeClr val="accent2"/>
          </a:solidFill>
          <a:latin typeface="Arial Rounded MT Bold" panose="020F0704030504030204" pitchFamily="34" charset="0"/>
          <a:cs typeface="Arial" panose="020B0604020202020204" pitchFamily="34" charset="0"/>
        </a:defRPr>
      </a:lvl6pPr>
      <a:lvl7pPr marL="914400" algn="ctr" rtl="0" fontAlgn="base">
        <a:spcBef>
          <a:spcPct val="0"/>
        </a:spcBef>
        <a:spcAft>
          <a:spcPct val="0"/>
        </a:spcAft>
        <a:defRPr sz="3200" b="1">
          <a:solidFill>
            <a:schemeClr val="accent2"/>
          </a:solidFill>
          <a:latin typeface="Arial Rounded MT Bold" panose="020F0704030504030204" pitchFamily="34" charset="0"/>
          <a:cs typeface="Arial" panose="020B0604020202020204" pitchFamily="34" charset="0"/>
        </a:defRPr>
      </a:lvl7pPr>
      <a:lvl8pPr marL="1371600" algn="ctr" rtl="0" fontAlgn="base">
        <a:spcBef>
          <a:spcPct val="0"/>
        </a:spcBef>
        <a:spcAft>
          <a:spcPct val="0"/>
        </a:spcAft>
        <a:defRPr sz="3200" b="1">
          <a:solidFill>
            <a:schemeClr val="accent2"/>
          </a:solidFill>
          <a:latin typeface="Arial Rounded MT Bold" panose="020F0704030504030204" pitchFamily="34" charset="0"/>
          <a:cs typeface="Arial" panose="020B0604020202020204" pitchFamily="34" charset="0"/>
        </a:defRPr>
      </a:lvl8pPr>
      <a:lvl9pPr marL="1828800" algn="ctr" rtl="0" fontAlgn="base">
        <a:spcBef>
          <a:spcPct val="0"/>
        </a:spcBef>
        <a:spcAft>
          <a:spcPct val="0"/>
        </a:spcAft>
        <a:defRPr sz="3200" b="1">
          <a:solidFill>
            <a:schemeClr val="accent2"/>
          </a:solidFill>
          <a:latin typeface="Arial Rounded MT Bold" panose="020F0704030504030204" pitchFamily="34" charset="0"/>
          <a:cs typeface="Arial" panose="020B0604020202020204" pitchFamily="34" charset="0"/>
        </a:defRPr>
      </a:lvl9pPr>
    </p:titleStyle>
    <p:bodyStyle>
      <a:lvl1pPr marL="342900" indent="-342900" algn="l" rtl="0" eaLnBrk="0" fontAlgn="base" hangingPunct="0">
        <a:spcBef>
          <a:spcPct val="20000"/>
        </a:spcBef>
        <a:spcAft>
          <a:spcPct val="0"/>
        </a:spcAft>
        <a:buChar char="•"/>
        <a:defRPr sz="3200" kern="1200">
          <a:solidFill>
            <a:srgbClr val="333399"/>
          </a:solidFill>
          <a:latin typeface="+mn-lt"/>
          <a:ea typeface="Arial" charset="0"/>
          <a:cs typeface="+mn-cs"/>
        </a:defRPr>
      </a:lvl1pPr>
      <a:lvl2pPr marL="742950" indent="-285750" algn="l" rtl="0" eaLnBrk="0" fontAlgn="base" hangingPunct="0">
        <a:spcBef>
          <a:spcPct val="20000"/>
        </a:spcBef>
        <a:spcAft>
          <a:spcPct val="0"/>
        </a:spcAft>
        <a:buChar char="–"/>
        <a:defRPr sz="2800" kern="1200">
          <a:solidFill>
            <a:srgbClr val="3333CC"/>
          </a:solidFill>
          <a:latin typeface="+mn-lt"/>
          <a:ea typeface="Arial" charset="0"/>
          <a:cs typeface="+mn-cs"/>
        </a:defRPr>
      </a:lvl2pPr>
      <a:lvl3pPr marL="1143000" indent="-228600" algn="l" rtl="0" eaLnBrk="0" fontAlgn="base" hangingPunct="0">
        <a:spcBef>
          <a:spcPct val="20000"/>
        </a:spcBef>
        <a:spcAft>
          <a:spcPct val="0"/>
        </a:spcAft>
        <a:buChar char="•"/>
        <a:defRPr sz="2400" kern="1200">
          <a:solidFill>
            <a:srgbClr val="0066FF"/>
          </a:solidFill>
          <a:latin typeface="+mn-lt"/>
          <a:ea typeface="Arial" charset="0"/>
          <a:cs typeface="+mn-cs"/>
        </a:defRPr>
      </a:lvl3pPr>
      <a:lvl4pPr marL="1600200" indent="-228600" algn="l" rtl="0" eaLnBrk="0" fontAlgn="base" hangingPunct="0">
        <a:spcBef>
          <a:spcPct val="20000"/>
        </a:spcBef>
        <a:spcAft>
          <a:spcPct val="0"/>
        </a:spcAft>
        <a:buChar char="–"/>
        <a:defRPr sz="2000" kern="1200">
          <a:solidFill>
            <a:srgbClr val="0066CC"/>
          </a:solidFill>
          <a:latin typeface="+mn-lt"/>
          <a:ea typeface="Arial" charset="0"/>
          <a:cs typeface="+mn-cs"/>
        </a:defRPr>
      </a:lvl4pPr>
      <a:lvl5pPr marL="2057400" indent="-228600" algn="l" rtl="0" eaLnBrk="0" fontAlgn="base" hangingPunct="0">
        <a:spcBef>
          <a:spcPct val="20000"/>
        </a:spcBef>
        <a:spcAft>
          <a:spcPct val="0"/>
        </a:spcAft>
        <a:buChar char="»"/>
        <a:defRPr sz="2000" kern="1200">
          <a:solidFill>
            <a:srgbClr val="0099CC"/>
          </a:solidFill>
          <a:latin typeface="+mn-lt"/>
          <a:ea typeface="Arial" charset="0"/>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050" name="Title Placeholder 1">
            <a:extLst>
              <a:ext uri="{FF2B5EF4-FFF2-40B4-BE49-F238E27FC236}">
                <a16:creationId xmlns:a16="http://schemas.microsoft.com/office/drawing/2014/main" id="{4F16AF06-2A71-FB4E-A053-F6217A9AE57B}"/>
              </a:ext>
            </a:extLst>
          </p:cNvPr>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2051" name="Text Placeholder 2">
            <a:extLst>
              <a:ext uri="{FF2B5EF4-FFF2-40B4-BE49-F238E27FC236}">
                <a16:creationId xmlns:a16="http://schemas.microsoft.com/office/drawing/2014/main" id="{7764107B-0DFB-E04C-A949-753A1ADC8465}"/>
              </a:ext>
            </a:extLst>
          </p:cNvPr>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5" name="Footer Placeholder 4">
            <a:extLst>
              <a:ext uri="{FF2B5EF4-FFF2-40B4-BE49-F238E27FC236}">
                <a16:creationId xmlns:a16="http://schemas.microsoft.com/office/drawing/2014/main" id="{36327684-B272-5E48-9E29-5487E946109B}"/>
              </a:ext>
            </a:extLst>
          </p:cNvPr>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latin typeface="Arial" charset="0"/>
                <a:ea typeface="+mn-ea"/>
                <a:cs typeface="Arial" charset="0"/>
              </a:defRPr>
            </a:lvl1pPr>
          </a:lstStyle>
          <a:p>
            <a:pPr>
              <a:defRPr/>
            </a:pPr>
            <a:r>
              <a:rPr lang="en-US"/>
              <a:t>Rapid Response Teams Training</a:t>
            </a:r>
          </a:p>
        </p:txBody>
      </p:sp>
      <p:sp>
        <p:nvSpPr>
          <p:cNvPr id="6" name="Slide Number Placeholder 5">
            <a:extLst>
              <a:ext uri="{FF2B5EF4-FFF2-40B4-BE49-F238E27FC236}">
                <a16:creationId xmlns:a16="http://schemas.microsoft.com/office/drawing/2014/main" id="{97C2C7CF-C2A1-0147-A623-327C403A9C57}"/>
              </a:ext>
            </a:extLst>
          </p:cNvPr>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pPr>
              <a:defRPr/>
            </a:pPr>
            <a:fld id="{FDF14395-911F-5645-B556-ABB2315614B8}" type="slidenum">
              <a:rPr lang="en-US" altLang="en-US"/>
              <a:pPr>
                <a:defRPr/>
              </a:pPr>
              <a:t>‹#›</a:t>
            </a:fld>
            <a:endParaRPr lang="en-US" altLang="en-US"/>
          </a:p>
        </p:txBody>
      </p:sp>
      <p:sp>
        <p:nvSpPr>
          <p:cNvPr id="7" name="Subtitle 2">
            <a:extLst>
              <a:ext uri="{FF2B5EF4-FFF2-40B4-BE49-F238E27FC236}">
                <a16:creationId xmlns:a16="http://schemas.microsoft.com/office/drawing/2014/main" id="{DE1D8F43-0941-CB40-9995-1852C7780403}"/>
              </a:ext>
            </a:extLst>
          </p:cNvPr>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2055" name="Shape 148">
            <a:extLst>
              <a:ext uri="{FF2B5EF4-FFF2-40B4-BE49-F238E27FC236}">
                <a16:creationId xmlns:a16="http://schemas.microsoft.com/office/drawing/2014/main" id="{39394D4B-29C7-144C-A95C-1DFF97205785}"/>
              </a:ext>
            </a:extLst>
          </p:cNvPr>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ctr" eaLnBrk="1" hangingPunct="1">
              <a:defRPr/>
            </a:pPr>
            <a:endParaRPr lang="en-US" altLang="en-US" sz="1400">
              <a:solidFill>
                <a:srgbClr val="FFFFFF"/>
              </a:solidFill>
              <a:sym typeface="Calibri" panose="020F0502020204030204" pitchFamily="34" charset="0"/>
            </a:endParaRPr>
          </a:p>
        </p:txBody>
      </p:sp>
      <p:sp>
        <p:nvSpPr>
          <p:cNvPr id="9" name="Slide Number Placeholder 5">
            <a:extLst>
              <a:ext uri="{FF2B5EF4-FFF2-40B4-BE49-F238E27FC236}">
                <a16:creationId xmlns:a16="http://schemas.microsoft.com/office/drawing/2014/main" id="{A8E0091C-0851-FD4F-AA0E-FA499539C953}"/>
              </a:ext>
            </a:extLst>
          </p:cNvPr>
          <p:cNvSpPr txBox="1">
            <a:spLocks/>
          </p:cNvSpPr>
          <p:nvPr userDrawn="1"/>
        </p:nvSpPr>
        <p:spPr>
          <a:xfrm>
            <a:off x="8686800" y="6481763"/>
            <a:ext cx="609600" cy="365125"/>
          </a:xfrm>
          <a:prstGeom prst="rect">
            <a:avLst/>
          </a:prstGeom>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fld id="{AFB2F6D8-943E-6E42-895E-D49035D431A0}" type="slidenum">
              <a:rPr lang="en-US" altLang="en-US" sz="1600" smtClean="0">
                <a:solidFill>
                  <a:schemeClr val="bg1"/>
                </a:solidFill>
                <a:latin typeface="Calibri" panose="020F0502020204030204" pitchFamily="34" charset="0"/>
              </a:rPr>
              <a:pPr eaLnBrk="1" hangingPunct="1">
                <a:defRPr/>
              </a:pPr>
              <a:t>‹#›</a:t>
            </a:fld>
            <a:endParaRPr lang="en-US" altLang="en-US" sz="1600">
              <a:solidFill>
                <a:schemeClr val="bg1"/>
              </a:solidFill>
              <a:latin typeface="Calibri" panose="020F0502020204030204" pitchFamily="34" charset="0"/>
            </a:endParaRPr>
          </a:p>
        </p:txBody>
      </p:sp>
      <p:grpSp>
        <p:nvGrpSpPr>
          <p:cNvPr id="2057" name="Group 147">
            <a:extLst>
              <a:ext uri="{FF2B5EF4-FFF2-40B4-BE49-F238E27FC236}">
                <a16:creationId xmlns:a16="http://schemas.microsoft.com/office/drawing/2014/main" id="{EBB45EED-F119-4247-9162-5C0DD53A37FB}"/>
              </a:ext>
            </a:extLst>
          </p:cNvPr>
          <p:cNvGrpSpPr>
            <a:grpSpLocks noChangeAspect="1"/>
          </p:cNvGrpSpPr>
          <p:nvPr userDrawn="1"/>
        </p:nvGrpSpPr>
        <p:grpSpPr bwMode="auto">
          <a:xfrm>
            <a:off x="133350" y="6173788"/>
            <a:ext cx="1619250" cy="608012"/>
            <a:chOff x="0" y="0"/>
            <a:chExt cx="2838178" cy="923698"/>
          </a:xfrm>
        </p:grpSpPr>
        <p:sp>
          <p:nvSpPr>
            <p:cNvPr id="2059" name="Shape 145">
              <a:extLst>
                <a:ext uri="{FF2B5EF4-FFF2-40B4-BE49-F238E27FC236}">
                  <a16:creationId xmlns:a16="http://schemas.microsoft.com/office/drawing/2014/main" id="{CFE11B6B-8DAD-6645-A7E9-B6119BDA7D9D}"/>
                </a:ext>
              </a:extLst>
            </p:cNvPr>
            <p:cNvSpPr>
              <a:spLocks noChangeArrowheads="1"/>
            </p:cNvSpPr>
            <p:nvPr/>
          </p:nvSpPr>
          <p:spPr bwMode="auto">
            <a:xfrm>
              <a:off x="0" y="0"/>
              <a:ext cx="2838178" cy="923698"/>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en-US" altLang="en-US">
                <a:sym typeface="Calibri" panose="020F0502020204030204" pitchFamily="34" charset="0"/>
              </a:endParaRPr>
            </a:p>
          </p:txBody>
        </p:sp>
        <p:pic>
          <p:nvPicPr>
            <p:cNvPr id="2060" name="image1.png">
              <a:extLst>
                <a:ext uri="{FF2B5EF4-FFF2-40B4-BE49-F238E27FC236}">
                  <a16:creationId xmlns:a16="http://schemas.microsoft.com/office/drawing/2014/main" id="{169CFECD-F4D8-A445-95E8-AF27A262C23E}"/>
                </a:ext>
              </a:extLst>
            </p:cNvPr>
            <p:cNvPicPr>
              <a:picLocks noChangeAspect="1" noChangeArrowheads="1"/>
            </p:cNvPicPr>
            <p:nvPr/>
          </p:nvPicPr>
          <p:blipFill>
            <a:blip r:embed="rId14">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a:extLst>
              <a:ext uri="{FF2B5EF4-FFF2-40B4-BE49-F238E27FC236}">
                <a16:creationId xmlns:a16="http://schemas.microsoft.com/office/drawing/2014/main" id="{57A71995-CDBB-A242-9C39-790C798C0B7C}"/>
              </a:ext>
            </a:extLst>
          </p:cNvPr>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r>
              <a:rPr lang="fr-FR" altLang="en-US" sz="1200">
                <a:solidFill>
                  <a:schemeClr val="bg1"/>
                </a:solidFill>
                <a:latin typeface="Arial Narrow" panose="020B0606020202030204" pitchFamily="34" charset="0"/>
              </a:rPr>
              <a:t>Rapid Response Teams Training</a:t>
            </a:r>
            <a:endParaRPr lang="en-GB" altLang="en-US" sz="1200">
              <a:solidFill>
                <a:schemeClr val="bg1"/>
              </a:solidFill>
              <a:latin typeface="Arial Narrow" panose="020B0606020202030204" pitchFamily="34" charset="0"/>
            </a:endParaRPr>
          </a:p>
        </p:txBody>
      </p:sp>
    </p:spTree>
  </p:cSld>
  <p:clrMap bg1="lt1" tx1="dk1" bg2="lt2" tx2="dk2" accent1="accent1" accent2="accent2" accent3="accent3" accent4="accent4" accent5="accent5" accent6="accent6" hlink="hlink" folHlink="folHlink"/>
  <p:sldLayoutIdLst>
    <p:sldLayoutId id="2147484277" r:id="rId1"/>
    <p:sldLayoutId id="2147484278" r:id="rId2"/>
    <p:sldLayoutId id="2147484279" r:id="rId3"/>
    <p:sldLayoutId id="2147484280" r:id="rId4"/>
    <p:sldLayoutId id="2147484264" r:id="rId5"/>
    <p:sldLayoutId id="2147484281" r:id="rId6"/>
    <p:sldLayoutId id="2147484282" r:id="rId7"/>
    <p:sldLayoutId id="2147484283" r:id="rId8"/>
    <p:sldLayoutId id="2147484284" r:id="rId9"/>
    <p:sldLayoutId id="2147484285" r:id="rId10"/>
    <p:sldLayoutId id="2147484286" r:id="rId11"/>
    <p:sldLayoutId id="2147484287" r:id="rId12"/>
  </p:sldLayoutIdLst>
  <p:txStyles>
    <p:titleStyle>
      <a:lvl1pPr algn="ctr" rtl="0" eaLnBrk="0" fontAlgn="base" hangingPunct="0">
        <a:spcBef>
          <a:spcPct val="0"/>
        </a:spcBef>
        <a:spcAft>
          <a:spcPct val="0"/>
        </a:spcAft>
        <a:defRPr sz="4400" kern="1200">
          <a:solidFill>
            <a:srgbClr val="632523"/>
          </a:solidFill>
          <a:latin typeface="Arial" pitchFamily="34" charset="0"/>
          <a:ea typeface="Arial" charset="0"/>
          <a:cs typeface="Arial" pitchFamily="34" charset="0"/>
        </a:defRPr>
      </a:lvl1pPr>
      <a:lvl2pPr algn="ctr" rtl="0" eaLnBrk="0" fontAlgn="base" hangingPunct="0">
        <a:spcBef>
          <a:spcPct val="0"/>
        </a:spcBef>
        <a:spcAft>
          <a:spcPct val="0"/>
        </a:spcAft>
        <a:defRPr sz="4400">
          <a:solidFill>
            <a:srgbClr val="632523"/>
          </a:solidFill>
          <a:latin typeface="Arial" charset="0"/>
          <a:ea typeface="Arial" charset="0"/>
          <a:cs typeface="Arial" charset="0"/>
        </a:defRPr>
      </a:lvl2pPr>
      <a:lvl3pPr algn="ctr" rtl="0" eaLnBrk="0" fontAlgn="base" hangingPunct="0">
        <a:spcBef>
          <a:spcPct val="0"/>
        </a:spcBef>
        <a:spcAft>
          <a:spcPct val="0"/>
        </a:spcAft>
        <a:defRPr sz="4400">
          <a:solidFill>
            <a:srgbClr val="632523"/>
          </a:solidFill>
          <a:latin typeface="Arial" charset="0"/>
          <a:ea typeface="Arial" charset="0"/>
          <a:cs typeface="Arial" charset="0"/>
        </a:defRPr>
      </a:lvl3pPr>
      <a:lvl4pPr algn="ctr" rtl="0" eaLnBrk="0" fontAlgn="base" hangingPunct="0">
        <a:spcBef>
          <a:spcPct val="0"/>
        </a:spcBef>
        <a:spcAft>
          <a:spcPct val="0"/>
        </a:spcAft>
        <a:defRPr sz="4400">
          <a:solidFill>
            <a:srgbClr val="632523"/>
          </a:solidFill>
          <a:latin typeface="Arial" charset="0"/>
          <a:ea typeface="Arial" charset="0"/>
          <a:cs typeface="Arial" charset="0"/>
        </a:defRPr>
      </a:lvl4pPr>
      <a:lvl5pPr algn="ctr" rtl="0" eaLnBrk="0" fontAlgn="base" hangingPunct="0">
        <a:spcBef>
          <a:spcPct val="0"/>
        </a:spcBef>
        <a:spcAft>
          <a:spcPct val="0"/>
        </a:spcAft>
        <a:defRPr sz="4400">
          <a:solidFill>
            <a:srgbClr val="632523"/>
          </a:solidFill>
          <a:latin typeface="Arial" charset="0"/>
          <a:ea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rgbClr val="10253F"/>
          </a:solidFill>
          <a:latin typeface="Arial" pitchFamily="34" charset="0"/>
          <a:ea typeface="Arial" charset="0"/>
          <a:cs typeface="Arial" pitchFamily="34" charset="0"/>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rgbClr val="10253F"/>
          </a:solidFill>
          <a:latin typeface="Arial" pitchFamily="34" charset="0"/>
          <a:ea typeface="Arial" charset="0"/>
          <a:cs typeface="Arial" pitchFamily="34" charset="0"/>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rgbClr val="10253F"/>
          </a:solidFill>
          <a:latin typeface="Arial" pitchFamily="34" charset="0"/>
          <a:ea typeface="Arial" charset="0"/>
          <a:cs typeface="Arial" pitchFamily="34" charset="0"/>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rgbClr val="10253F"/>
          </a:solidFill>
          <a:latin typeface="Arial" pitchFamily="34" charset="0"/>
          <a:ea typeface="Arial" charset="0"/>
          <a:cs typeface="Arial" pitchFamily="34" charset="0"/>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rgbClr val="10253F"/>
          </a:solidFill>
          <a:latin typeface="Arial" pitchFamily="34" charset="0"/>
          <a:ea typeface="Arial" charset="0"/>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E4957BBA-671C-6443-861D-ED493245FDBD}"/>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3075" name="Rectangle 3">
            <a:extLst>
              <a:ext uri="{FF2B5EF4-FFF2-40B4-BE49-F238E27FC236}">
                <a16:creationId xmlns:a16="http://schemas.microsoft.com/office/drawing/2014/main" id="{A86F8A10-9218-1142-9FCF-D1F8D193E489}"/>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359428" name="Rectangle 4">
            <a:extLst>
              <a:ext uri="{FF2B5EF4-FFF2-40B4-BE49-F238E27FC236}">
                <a16:creationId xmlns:a16="http://schemas.microsoft.com/office/drawing/2014/main" id="{E1429C3D-DF7F-D649-A0F5-D21810C8C432}"/>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400">
                <a:latin typeface="Arial" panose="020B0604020202020204" pitchFamily="34" charset="0"/>
                <a:ea typeface="+mn-ea"/>
                <a:cs typeface="Arial" panose="020B0604020202020204" pitchFamily="34" charset="0"/>
              </a:defRPr>
            </a:lvl1pPr>
          </a:lstStyle>
          <a:p>
            <a:pPr>
              <a:defRPr/>
            </a:pPr>
            <a:r>
              <a:rPr lang="en-US" altLang="en-US"/>
              <a:t>Lyon, mardi 30 Octobre </a:t>
            </a:r>
          </a:p>
        </p:txBody>
      </p:sp>
      <p:sp>
        <p:nvSpPr>
          <p:cNvPr id="359429" name="Rectangle 5">
            <a:extLst>
              <a:ext uri="{FF2B5EF4-FFF2-40B4-BE49-F238E27FC236}">
                <a16:creationId xmlns:a16="http://schemas.microsoft.com/office/drawing/2014/main" id="{0FB8505B-0455-004B-8C15-176B049D6122}"/>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eaLnBrk="1" hangingPunct="1">
              <a:defRPr sz="1400"/>
            </a:lvl1pPr>
          </a:lstStyle>
          <a:p>
            <a:pPr>
              <a:defRPr/>
            </a:pPr>
            <a:endParaRPr lang="en-US" altLang="en-US"/>
          </a:p>
        </p:txBody>
      </p:sp>
      <p:sp>
        <p:nvSpPr>
          <p:cNvPr id="359430" name="Rectangle 6">
            <a:extLst>
              <a:ext uri="{FF2B5EF4-FFF2-40B4-BE49-F238E27FC236}">
                <a16:creationId xmlns:a16="http://schemas.microsoft.com/office/drawing/2014/main" id="{BA171FAA-AC47-7344-9EE9-E3E623F03B4A}"/>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400"/>
            </a:lvl1pPr>
          </a:lstStyle>
          <a:p>
            <a:pPr>
              <a:defRPr/>
            </a:pPr>
            <a:fld id="{11E16FC2-71CD-924C-9369-6B1DD3C6AF73}" type="slidenum">
              <a:rPr lang="en-US" altLang="en-US"/>
              <a:pPr>
                <a:defRPr/>
              </a:pPr>
              <a:t>‹#›</a:t>
            </a:fld>
            <a:endParaRPr lang="en-US" altLang="en-US"/>
          </a:p>
        </p:txBody>
      </p:sp>
      <p:pic>
        <p:nvPicPr>
          <p:cNvPr id="3079" name="Picture 7">
            <a:extLst>
              <a:ext uri="{FF2B5EF4-FFF2-40B4-BE49-F238E27FC236}">
                <a16:creationId xmlns:a16="http://schemas.microsoft.com/office/drawing/2014/main" id="{656E6910-2AC7-FB40-86A0-CF7F937BF81B}"/>
              </a:ext>
            </a:extLst>
          </p:cNvPr>
          <p:cNvPicPr>
            <a:picLocks noChangeAspect="1" noChangeArrowheads="1"/>
          </p:cNvPicPr>
          <p:nvPr/>
        </p:nvPicPr>
        <p:blipFill>
          <a:blip r:embed="rId13"/>
          <a:srcRect/>
          <a:stretch>
            <a:fillRect/>
          </a:stretch>
        </p:blipFill>
        <p:spPr bwMode="auto">
          <a:xfrm>
            <a:off x="0" y="0"/>
            <a:ext cx="9144000" cy="6858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Tree>
  </p:cSld>
  <p:clrMap bg1="lt1" tx1="dk1" bg2="lt2" tx2="dk2" accent1="accent1" accent2="accent2" accent3="accent3" accent4="accent4" accent5="accent5" accent6="accent6" hlink="hlink" folHlink="folHlink"/>
  <p:sldLayoutIdLst>
    <p:sldLayoutId id="2147484265" r:id="rId1"/>
    <p:sldLayoutId id="2147484266" r:id="rId2"/>
    <p:sldLayoutId id="2147484267" r:id="rId3"/>
    <p:sldLayoutId id="2147484268" r:id="rId4"/>
    <p:sldLayoutId id="2147484269" r:id="rId5"/>
    <p:sldLayoutId id="2147484270" r:id="rId6"/>
    <p:sldLayoutId id="2147484271" r:id="rId7"/>
    <p:sldLayoutId id="2147484272" r:id="rId8"/>
    <p:sldLayoutId id="2147484273" r:id="rId9"/>
    <p:sldLayoutId id="2147484274" r:id="rId10"/>
    <p:sldLayoutId id="2147484275" r:id="rId11"/>
  </p:sldLayoutIdLst>
  <p:hf hdr="0" ftr="0" dt="0"/>
  <p:txStyles>
    <p:titleStyle>
      <a:lvl1pPr algn="ctr" rtl="0" eaLnBrk="0" fontAlgn="base" hangingPunct="0">
        <a:spcBef>
          <a:spcPct val="0"/>
        </a:spcBef>
        <a:spcAft>
          <a:spcPct val="0"/>
        </a:spcAft>
        <a:defRPr sz="4400" kern="12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anose="020B0604020202020204" pitchFamily="34" charset="0"/>
        </a:defRPr>
      </a:lvl2pPr>
      <a:lvl3pPr algn="ctr" rtl="0" eaLnBrk="0" fontAlgn="base" hangingPunct="0">
        <a:spcBef>
          <a:spcPct val="0"/>
        </a:spcBef>
        <a:spcAft>
          <a:spcPct val="0"/>
        </a:spcAft>
        <a:defRPr sz="4400">
          <a:solidFill>
            <a:schemeClr val="tx2"/>
          </a:solidFill>
          <a:latin typeface="Arial" panose="020B0604020202020204" pitchFamily="34" charset="0"/>
        </a:defRPr>
      </a:lvl3pPr>
      <a:lvl4pPr algn="ctr" rtl="0" eaLnBrk="0" fontAlgn="base" hangingPunct="0">
        <a:spcBef>
          <a:spcPct val="0"/>
        </a:spcBef>
        <a:spcAft>
          <a:spcPct val="0"/>
        </a:spcAft>
        <a:defRPr sz="4400">
          <a:solidFill>
            <a:schemeClr val="tx2"/>
          </a:solidFill>
          <a:latin typeface="Arial" panose="020B0604020202020204" pitchFamily="34" charset="0"/>
        </a:defRPr>
      </a:lvl4pPr>
      <a:lvl5pPr algn="ctr" rtl="0" eaLnBrk="0" fontAlgn="base" hangingPunct="0">
        <a:spcBef>
          <a:spcPct val="0"/>
        </a:spcBef>
        <a:spcAft>
          <a:spcPct val="0"/>
        </a:spcAft>
        <a:defRPr sz="4400">
          <a:solidFill>
            <a:schemeClr val="tx2"/>
          </a:solidFill>
          <a:latin typeface="Arial" panose="020B0604020202020204" pitchFamily="34" charset="0"/>
        </a:defRPr>
      </a:lvl5pPr>
      <a:lvl6pPr marL="457200" algn="ctr" rtl="0" fontAlgn="base">
        <a:spcBef>
          <a:spcPct val="0"/>
        </a:spcBef>
        <a:spcAft>
          <a:spcPct val="0"/>
        </a:spcAft>
        <a:defRPr sz="4400">
          <a:solidFill>
            <a:schemeClr val="tx2"/>
          </a:solidFill>
          <a:latin typeface="Arial" panose="020B0604020202020204" pitchFamily="34" charset="0"/>
        </a:defRPr>
      </a:lvl6pPr>
      <a:lvl7pPr marL="914400" algn="ctr" rtl="0" fontAlgn="base">
        <a:spcBef>
          <a:spcPct val="0"/>
        </a:spcBef>
        <a:spcAft>
          <a:spcPct val="0"/>
        </a:spcAft>
        <a:defRPr sz="4400">
          <a:solidFill>
            <a:schemeClr val="tx2"/>
          </a:solidFill>
          <a:latin typeface="Arial" panose="020B0604020202020204" pitchFamily="34" charset="0"/>
        </a:defRPr>
      </a:lvl7pPr>
      <a:lvl8pPr marL="1371600" algn="ctr" rtl="0" fontAlgn="base">
        <a:spcBef>
          <a:spcPct val="0"/>
        </a:spcBef>
        <a:spcAft>
          <a:spcPct val="0"/>
        </a:spcAft>
        <a:defRPr sz="4400">
          <a:solidFill>
            <a:schemeClr val="tx2"/>
          </a:solidFill>
          <a:latin typeface="Arial" panose="020B0604020202020204" pitchFamily="34" charset="0"/>
        </a:defRPr>
      </a:lvl8pPr>
      <a:lvl9pPr marL="1828800" algn="ctr" rtl="0" fontAlgn="base">
        <a:spcBef>
          <a:spcPct val="0"/>
        </a:spcBef>
        <a:spcAft>
          <a:spcPct val="0"/>
        </a:spcAft>
        <a:defRPr sz="4400">
          <a:solidFill>
            <a:schemeClr val="tx2"/>
          </a:solidFill>
          <a:latin typeface="Arial" panose="020B0604020202020204" pitchFamily="34" charset="0"/>
        </a:defRPr>
      </a:lvl9pPr>
    </p:titleStyle>
    <p:bodyStyle>
      <a:lvl1pPr marL="342900" indent="-342900" algn="l" rtl="0" eaLnBrk="0" fontAlgn="base" hangingPunct="0">
        <a:spcBef>
          <a:spcPct val="20000"/>
        </a:spcBef>
        <a:spcAft>
          <a:spcPct val="0"/>
        </a:spcAft>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1.xml"/></Relationships>
</file>

<file path=ppt/slides/_rels/slide10.xml.rels><?xml version="1.0" encoding="UTF-8" standalone="yes"?>
<Relationships xmlns="http://schemas.openxmlformats.org/package/2006/relationships"><Relationship Id="rId3" Type="http://schemas.openxmlformats.org/officeDocument/2006/relationships/hyperlink" Target="https://www.cdc.gov/publichealth101/epidemiology.html" TargetMode="External"/><Relationship Id="rId2" Type="http://schemas.openxmlformats.org/officeDocument/2006/relationships/notesSlide" Target="../notesSlides/notesSlide6.xml"/><Relationship Id="rId1" Type="http://schemas.openxmlformats.org/officeDocument/2006/relationships/slideLayout" Target="../slideLayouts/slideLayout17.xml"/><Relationship Id="rId4" Type="http://schemas.openxmlformats.org/officeDocument/2006/relationships/hyperlink" Target="https://www.cdc.gov/training/quicklearns/createepi/" TargetMode="External"/></Relationships>
</file>

<file path=ppt/slides/_rels/slide11.xml.rels><?xml version="1.0" encoding="UTF-8" standalone="yes"?>
<Relationships xmlns="http://schemas.openxmlformats.org/package/2006/relationships"><Relationship Id="rId3" Type="http://schemas.openxmlformats.org/officeDocument/2006/relationships/hyperlink" Target="https://extranet.who.int/hslp/?q=content/terms-use" TargetMode="External"/><Relationship Id="rId2" Type="http://schemas.openxmlformats.org/officeDocument/2006/relationships/notesSlide" Target="../notesSlides/notesSlide7.xml"/><Relationship Id="rId1" Type="http://schemas.openxmlformats.org/officeDocument/2006/relationships/slideLayout" Target="../slideLayouts/slideLayout17.xml"/><Relationship Id="rId6" Type="http://schemas.openxmlformats.org/officeDocument/2006/relationships/comments" Target="../comments/comment1.xml"/><Relationship Id="rId5" Type="http://schemas.openxmlformats.org/officeDocument/2006/relationships/hyperlink" Target="mailto:ihrhrt@who.int" TargetMode="External"/><Relationship Id="rId4" Type="http://schemas.openxmlformats.org/officeDocument/2006/relationships/hyperlink" Target="https://extranet.who.int/hslp" TargetMode="Externa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2.xml"/></Relationships>
</file>

<file path=ppt/slides/_rels/slide6.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2.xml"/></Relationships>
</file>

<file path=ppt/slides/_rels/slide7.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2.xml"/></Relationships>
</file>

<file path=ppt/slides/_rels/slide8.xml.rels><?xml version="1.0" encoding="UTF-8" standalone="yes"?>
<Relationships xmlns="http://schemas.openxmlformats.org/package/2006/relationships"><Relationship Id="rId2" Type="http://schemas.openxmlformats.org/officeDocument/2006/relationships/chart" Target="../charts/chart3.xml"/><Relationship Id="rId1" Type="http://schemas.openxmlformats.org/officeDocument/2006/relationships/slideLayout" Target="../slideLayouts/slideLayout22.xml"/></Relationships>
</file>

<file path=ppt/slides/_rels/slide9.xml.rels><?xml version="1.0" encoding="UTF-8" standalone="yes"?>
<Relationships xmlns="http://schemas.openxmlformats.org/package/2006/relationships"><Relationship Id="rId3" Type="http://schemas.openxmlformats.org/officeDocument/2006/relationships/chart" Target="../charts/chart4.xml"/><Relationship Id="rId2" Type="http://schemas.openxmlformats.org/officeDocument/2006/relationships/notesSlide" Target="../notesSlides/notesSlide5.xml"/><Relationship Id="rId1" Type="http://schemas.openxmlformats.org/officeDocument/2006/relationships/slideLayout" Target="../slideLayouts/slideLayout2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Subtitle 2">
            <a:extLst>
              <a:ext uri="{FF2B5EF4-FFF2-40B4-BE49-F238E27FC236}">
                <a16:creationId xmlns:a16="http://schemas.microsoft.com/office/drawing/2014/main" id="{1D0AC1D9-BD34-D643-B12C-123785615122}"/>
              </a:ext>
            </a:extLst>
          </p:cNvPr>
          <p:cNvSpPr txBox="1">
            <a:spLocks/>
          </p:cNvSpPr>
          <p:nvPr/>
        </p:nvSpPr>
        <p:spPr bwMode="auto">
          <a:xfrm>
            <a:off x="28575" y="4331369"/>
            <a:ext cx="9144000" cy="1185863"/>
          </a:xfrm>
          <a:prstGeom prst="rect">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rgbClr val="10253F"/>
                </a:solidFill>
                <a:latin typeface="Arial" panose="020B0604020202020204" pitchFamily="34" charset="0"/>
                <a:cs typeface="Arial" panose="020B0604020202020204" pitchFamily="34" charset="0"/>
              </a:defRPr>
            </a:lvl1pPr>
            <a:lvl2pPr marL="742950" indent="-285750">
              <a:spcBef>
                <a:spcPct val="20000"/>
              </a:spcBef>
              <a:buFont typeface="Arial" panose="020B0604020202020204" pitchFamily="34" charset="0"/>
              <a:buChar char="–"/>
              <a:defRPr sz="2800">
                <a:solidFill>
                  <a:srgbClr val="10253F"/>
                </a:solidFill>
                <a:latin typeface="Arial" panose="020B0604020202020204" pitchFamily="34" charset="0"/>
                <a:cs typeface="Arial" panose="020B0604020202020204" pitchFamily="34" charset="0"/>
              </a:defRPr>
            </a:lvl2pPr>
            <a:lvl3pPr marL="1143000" indent="-228600">
              <a:spcBef>
                <a:spcPct val="20000"/>
              </a:spcBef>
              <a:buFont typeface="Arial" panose="020B0604020202020204" pitchFamily="34" charset="0"/>
              <a:buChar char="•"/>
              <a:defRPr sz="2400">
                <a:solidFill>
                  <a:srgbClr val="10253F"/>
                </a:solidFill>
                <a:latin typeface="Arial" panose="020B0604020202020204" pitchFamily="34" charset="0"/>
                <a:cs typeface="Arial" panose="020B0604020202020204" pitchFamily="34" charset="0"/>
              </a:defRPr>
            </a:lvl3pPr>
            <a:lvl4pPr marL="1600200" indent="-228600">
              <a:spcBef>
                <a:spcPct val="20000"/>
              </a:spcBef>
              <a:buFont typeface="Arial" panose="020B0604020202020204" pitchFamily="34" charset="0"/>
              <a:buChar char="–"/>
              <a:defRPr sz="2000">
                <a:solidFill>
                  <a:srgbClr val="10253F"/>
                </a:solidFill>
                <a:latin typeface="Arial" panose="020B0604020202020204" pitchFamily="34" charset="0"/>
                <a:cs typeface="Arial" panose="020B0604020202020204" pitchFamily="34" charset="0"/>
              </a:defRPr>
            </a:lvl4pPr>
            <a:lvl5pPr marL="2057400" indent="-228600">
              <a:spcBef>
                <a:spcPct val="20000"/>
              </a:spcBef>
              <a:buFont typeface="Arial" panose="020B0604020202020204" pitchFamily="34" charset="0"/>
              <a:buChar char="»"/>
              <a:defRPr sz="2000">
                <a:solidFill>
                  <a:srgbClr val="10253F"/>
                </a:solidFill>
                <a:latin typeface="Arial" panose="020B0604020202020204" pitchFamily="34" charset="0"/>
                <a:cs typeface="Arial" panose="020B060402020202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rgbClr val="10253F"/>
                </a:solidFill>
                <a:latin typeface="Arial" panose="020B0604020202020204" pitchFamily="34" charset="0"/>
                <a:cs typeface="Arial" panose="020B060402020202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rgbClr val="10253F"/>
                </a:solidFill>
                <a:latin typeface="Arial" panose="020B0604020202020204" pitchFamily="34" charset="0"/>
                <a:cs typeface="Arial" panose="020B060402020202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rgbClr val="10253F"/>
                </a:solidFill>
                <a:latin typeface="Arial" panose="020B0604020202020204" pitchFamily="34" charset="0"/>
                <a:cs typeface="Arial" panose="020B060402020202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rgbClr val="10253F"/>
                </a:solidFill>
                <a:latin typeface="Arial" panose="020B0604020202020204" pitchFamily="34" charset="0"/>
                <a:cs typeface="Arial" panose="020B0604020202020204" pitchFamily="34" charset="0"/>
              </a:defRPr>
            </a:lvl9pPr>
          </a:lstStyle>
          <a:p>
            <a:pPr eaLnBrk="1" hangingPunct="1">
              <a:buNone/>
            </a:pPr>
            <a:r>
              <a:rPr lang="en-CA" altLang="en-US" b="1" dirty="0">
                <a:solidFill>
                  <a:srgbClr val="002060"/>
                </a:solidFill>
              </a:rPr>
              <a:t>B4.2 </a:t>
            </a:r>
            <a:r>
              <a:rPr lang="en-US" altLang="en-US" b="1" dirty="0">
                <a:ea typeface="ＭＳ Ｐゴシック" pitchFamily="34" charset="-128"/>
              </a:rPr>
              <a:t>Making an </a:t>
            </a:r>
            <a:r>
              <a:rPr lang="en-US" altLang="en-US" b="1" dirty="0" err="1">
                <a:ea typeface="ＭＳ Ｐゴシック" pitchFamily="34" charset="-128"/>
              </a:rPr>
              <a:t>Epicurve</a:t>
            </a:r>
            <a:endParaRPr lang="en-US" altLang="en-US" b="1" dirty="0">
              <a:ea typeface="ＭＳ Ｐゴシック" pitchFamily="34" charset="-128"/>
            </a:endParaRPr>
          </a:p>
          <a:p>
            <a:pPr eaLnBrk="1" hangingPunct="1">
              <a:buNone/>
            </a:pPr>
            <a:r>
              <a:rPr lang="en-US" altLang="en-US" sz="1800" b="1" dirty="0">
                <a:ea typeface="ＭＳ Ｐゴシック" pitchFamily="34" charset="-128"/>
              </a:rPr>
              <a:t>Duration: 30’</a:t>
            </a:r>
          </a:p>
          <a:p>
            <a:pPr eaLnBrk="1" hangingPunct="1">
              <a:buNone/>
            </a:pPr>
            <a:endParaRPr lang="en-US" altLang="en-US" b="1" dirty="0">
              <a:solidFill>
                <a:srgbClr val="002060"/>
              </a:solidFill>
              <a:cs typeface="Arial" charset="0"/>
            </a:endParaRPr>
          </a:p>
          <a:p>
            <a:pPr eaLnBrk="1" hangingPunct="1">
              <a:buNone/>
            </a:pPr>
            <a:endParaRPr lang="en-US" altLang="en-US" sz="1600" b="1" dirty="0">
              <a:solidFill>
                <a:srgbClr val="002060"/>
              </a:solidFill>
              <a:cs typeface="Arial" charset="0"/>
            </a:endParaRPr>
          </a:p>
          <a:p>
            <a:pPr eaLnBrk="1" hangingPunct="1">
              <a:buNone/>
            </a:pPr>
            <a:br>
              <a:rPr lang="en-US" altLang="en-US" b="1" dirty="0">
                <a:solidFill>
                  <a:srgbClr val="002060"/>
                </a:solidFill>
              </a:rPr>
            </a:br>
            <a:endParaRPr lang="en-US" altLang="en-US" b="1" dirty="0">
              <a:solidFill>
                <a:srgbClr val="002060"/>
              </a:solidFill>
            </a:endParaRPr>
          </a:p>
        </p:txBody>
      </p:sp>
      <p:sp>
        <p:nvSpPr>
          <p:cNvPr id="7" name="Title 1">
            <a:extLst>
              <a:ext uri="{FF2B5EF4-FFF2-40B4-BE49-F238E27FC236}">
                <a16:creationId xmlns:a16="http://schemas.microsoft.com/office/drawing/2014/main" id="{95A5B544-C37A-FF4E-AE38-5F7398F80748}"/>
              </a:ext>
            </a:extLst>
          </p:cNvPr>
          <p:cNvSpPr txBox="1">
            <a:spLocks/>
          </p:cNvSpPr>
          <p:nvPr/>
        </p:nvSpPr>
        <p:spPr bwMode="auto">
          <a:xfrm>
            <a:off x="3635375" y="332656"/>
            <a:ext cx="5401121" cy="132055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pPr algn="r" eaLnBrk="1" hangingPunct="1">
              <a:defRPr/>
            </a:pPr>
            <a:r>
              <a:rPr lang="en-US" altLang="en-US" sz="3200" b="1" kern="0" dirty="0">
                <a:solidFill>
                  <a:srgbClr val="002060"/>
                </a:solidFill>
                <a:latin typeface="Arial" panose="020B0604020202020204" pitchFamily="34" charset="0"/>
                <a:cs typeface="Arial" panose="020B0604020202020204" pitchFamily="34" charset="0"/>
              </a:rPr>
              <a:t>Rapid Response Teams </a:t>
            </a:r>
            <a:r>
              <a:rPr lang="en-US" altLang="en-US" sz="3200" b="1" kern="0" dirty="0">
                <a:solidFill>
                  <a:srgbClr val="0070C0"/>
                </a:solidFill>
                <a:latin typeface="Arial" panose="020B0604020202020204" pitchFamily="34" charset="0"/>
                <a:cs typeface="Arial" panose="020B0604020202020204" pitchFamily="34" charset="0"/>
              </a:rPr>
              <a:t>Training</a:t>
            </a:r>
          </a:p>
        </p:txBody>
      </p:sp>
      <p:sp>
        <p:nvSpPr>
          <p:cNvPr id="2" name="TextBox 1">
            <a:extLst>
              <a:ext uri="{FF2B5EF4-FFF2-40B4-BE49-F238E27FC236}">
                <a16:creationId xmlns:a16="http://schemas.microsoft.com/office/drawing/2014/main" id="{FCEF06B5-714A-4DCB-8AE2-008FCC051A5B}"/>
              </a:ext>
            </a:extLst>
          </p:cNvPr>
          <p:cNvSpPr txBox="1"/>
          <p:nvPr/>
        </p:nvSpPr>
        <p:spPr>
          <a:xfrm>
            <a:off x="35496" y="5661248"/>
            <a:ext cx="1854995" cy="307777"/>
          </a:xfrm>
          <a:prstGeom prst="rect">
            <a:avLst/>
          </a:prstGeom>
          <a:noFill/>
        </p:spPr>
        <p:txBody>
          <a:bodyPr wrap="none" rtlCol="0">
            <a:spAutoFit/>
          </a:bodyPr>
          <a:lstStyle/>
          <a:p>
            <a:r>
              <a:rPr lang="fr-FR" sz="1400" dirty="0" err="1"/>
              <a:t>Updated</a:t>
            </a:r>
            <a:r>
              <a:rPr lang="fr-FR" sz="1400" dirty="0"/>
              <a:t>: 16/05/2018</a:t>
            </a:r>
            <a:endParaRPr lang="en-US" sz="140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sz="3600" b="1" dirty="0">
                <a:solidFill>
                  <a:srgbClr val="002060"/>
                </a:solidFill>
              </a:rPr>
              <a:t>S</a:t>
            </a:r>
            <a:r>
              <a:rPr lang="en-US" sz="3600" b="1" dirty="0" err="1">
                <a:solidFill>
                  <a:srgbClr val="002060"/>
                </a:solidFill>
              </a:rPr>
              <a:t>ources</a:t>
            </a:r>
            <a:r>
              <a:rPr lang="en-US" sz="3600" b="1" dirty="0">
                <a:solidFill>
                  <a:srgbClr val="002060"/>
                </a:solidFill>
              </a:rPr>
              <a:t> and Resources</a:t>
            </a:r>
          </a:p>
        </p:txBody>
      </p:sp>
      <p:sp>
        <p:nvSpPr>
          <p:cNvPr id="3" name="Content Placeholder 2"/>
          <p:cNvSpPr>
            <a:spLocks noGrp="1"/>
          </p:cNvSpPr>
          <p:nvPr>
            <p:ph idx="1"/>
          </p:nvPr>
        </p:nvSpPr>
        <p:spPr>
          <a:xfrm>
            <a:off x="457200" y="1484784"/>
            <a:ext cx="8229600" cy="4525963"/>
          </a:xfrm>
        </p:spPr>
        <p:txBody>
          <a:bodyPr/>
          <a:lstStyle/>
          <a:p>
            <a:pPr marL="0" lvl="0" indent="0">
              <a:spcBef>
                <a:spcPct val="30000"/>
              </a:spcBef>
              <a:buNone/>
              <a:defRPr/>
            </a:pPr>
            <a:endParaRPr lang="en-US" sz="1600" dirty="0"/>
          </a:p>
          <a:p>
            <a:pPr marL="0" indent="0">
              <a:spcBef>
                <a:spcPct val="30000"/>
              </a:spcBef>
              <a:buNone/>
              <a:defRPr/>
            </a:pPr>
            <a:r>
              <a:rPr lang="en-US" altLang="en-US" sz="2000" b="1" dirty="0">
                <a:solidFill>
                  <a:srgbClr val="002060"/>
                </a:solidFill>
                <a:cs typeface="Arial" charset="0"/>
              </a:rPr>
              <a:t>This exercise was adapted from FETP Frontline training materials</a:t>
            </a:r>
          </a:p>
          <a:p>
            <a:pPr marL="0" lvl="0" indent="0">
              <a:spcBef>
                <a:spcPct val="30000"/>
              </a:spcBef>
              <a:buNone/>
              <a:defRPr/>
            </a:pPr>
            <a:endParaRPr lang="en-US" sz="2000" dirty="0"/>
          </a:p>
          <a:p>
            <a:pPr lvl="0">
              <a:spcBef>
                <a:spcPct val="30000"/>
              </a:spcBef>
              <a:defRPr/>
            </a:pPr>
            <a:r>
              <a:rPr lang="en-US" sz="2000" dirty="0"/>
              <a:t>CDC Field Epidemiology Training Program- Frontline training slides, December 2015 &amp; February 2016</a:t>
            </a:r>
          </a:p>
          <a:p>
            <a:pPr lvl="0">
              <a:spcBef>
                <a:spcPct val="30000"/>
              </a:spcBef>
              <a:defRPr/>
            </a:pPr>
            <a:r>
              <a:rPr lang="en-US" sz="2000" dirty="0">
                <a:solidFill>
                  <a:schemeClr val="tx1"/>
                </a:solidFill>
                <a:latin typeface="Arial" charset="0"/>
              </a:rPr>
              <a:t>Centers for Disease Control and Prevention (CDC). Introduction to Public Health. In: Public Health 101 Series. Atlanta, GA: U.S. Department of Health and Human Services, CDC; 2014. Available at: </a:t>
            </a:r>
            <a:r>
              <a:rPr lang="en-US" sz="2000" u="sng" dirty="0">
                <a:solidFill>
                  <a:schemeClr val="tx1"/>
                </a:solidFill>
                <a:latin typeface="Arial" charset="0"/>
                <a:hlinkClick r:id="rId3"/>
              </a:rPr>
              <a:t>https://www.cdc.gov/publichealth101/epidemiology.html</a:t>
            </a:r>
            <a:r>
              <a:rPr lang="en-US" sz="2000" dirty="0">
                <a:solidFill>
                  <a:schemeClr val="tx1"/>
                </a:solidFill>
                <a:latin typeface="Arial" charset="0"/>
              </a:rPr>
              <a:t>.</a:t>
            </a:r>
          </a:p>
          <a:p>
            <a:pPr lvl="0">
              <a:spcBef>
                <a:spcPct val="30000"/>
              </a:spcBef>
              <a:defRPr/>
            </a:pPr>
            <a:r>
              <a:rPr lang="en-US" sz="2000" dirty="0">
                <a:solidFill>
                  <a:schemeClr val="tx1"/>
                </a:solidFill>
                <a:latin typeface="Arial" charset="0"/>
                <a:hlinkClick r:id="rId4"/>
              </a:rPr>
              <a:t>https://www.cdc.gov/training/quicklearns/createepi/</a:t>
            </a:r>
            <a:r>
              <a:rPr lang="en-US" sz="2000" dirty="0">
                <a:solidFill>
                  <a:schemeClr val="tx1"/>
                </a:solidFill>
                <a:latin typeface="Arial" charset="0"/>
              </a:rPr>
              <a:t> </a:t>
            </a:r>
          </a:p>
          <a:p>
            <a:pPr marL="0" indent="0">
              <a:buNone/>
            </a:pPr>
            <a:endParaRPr lang="en-US" sz="1600" dirty="0"/>
          </a:p>
        </p:txBody>
      </p:sp>
    </p:spTree>
    <p:extLst>
      <p:ext uri="{BB962C8B-B14F-4D97-AF65-F5344CB8AC3E}">
        <p14:creationId xmlns:p14="http://schemas.microsoft.com/office/powerpoint/2010/main" val="290928336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3"/>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4"/>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5"/>
              </a:rPr>
              <a:t>ihrhrt@who.int</a:t>
            </a:r>
            <a:r>
              <a:rPr lang="en-US" sz="1600" dirty="0"/>
              <a:t>. </a:t>
            </a:r>
          </a:p>
        </p:txBody>
      </p:sp>
    </p:spTree>
    <p:extLst>
      <p:ext uri="{BB962C8B-B14F-4D97-AF65-F5344CB8AC3E}">
        <p14:creationId xmlns:p14="http://schemas.microsoft.com/office/powerpoint/2010/main" val="269197222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txBody>
          <a:bodyPr/>
          <a:lstStyle/>
          <a:p>
            <a:r>
              <a:rPr lang="en-US" sz="4800" b="1" i="1" dirty="0">
                <a:solidFill>
                  <a:srgbClr val="002060"/>
                </a:solidFill>
              </a:rPr>
              <a:t>Thank you!</a:t>
            </a:r>
          </a:p>
        </p:txBody>
      </p:sp>
    </p:spTree>
    <p:extLst>
      <p:ext uri="{BB962C8B-B14F-4D97-AF65-F5344CB8AC3E}">
        <p14:creationId xmlns:p14="http://schemas.microsoft.com/office/powerpoint/2010/main" val="42865378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br>
              <a:rPr lang="en-GB" sz="3600" dirty="0"/>
            </a:br>
            <a:r>
              <a:rPr lang="en-GB" sz="3600" b="1" dirty="0">
                <a:solidFill>
                  <a:srgbClr val="002060"/>
                </a:solidFill>
              </a:rPr>
              <a:t>Learning objectives</a:t>
            </a:r>
            <a:br>
              <a:rPr lang="en-GB" sz="3600" b="1" dirty="0">
                <a:solidFill>
                  <a:srgbClr val="002060"/>
                </a:solidFill>
              </a:rPr>
            </a:br>
            <a:endParaRPr lang="en-GB" sz="3600" b="1" dirty="0">
              <a:solidFill>
                <a:srgbClr val="002060"/>
              </a:solidFill>
            </a:endParaRPr>
          </a:p>
        </p:txBody>
      </p:sp>
      <p:sp>
        <p:nvSpPr>
          <p:cNvPr id="5" name="Content Placeholder 4"/>
          <p:cNvSpPr>
            <a:spLocks noGrp="1"/>
          </p:cNvSpPr>
          <p:nvPr>
            <p:ph idx="4294967295"/>
          </p:nvPr>
        </p:nvSpPr>
        <p:spPr>
          <a:xfrm>
            <a:off x="395536" y="1268760"/>
            <a:ext cx="8569325" cy="4032448"/>
          </a:xfrm>
        </p:spPr>
        <p:txBody>
          <a:bodyPr>
            <a:noAutofit/>
          </a:bodyPr>
          <a:lstStyle/>
          <a:p>
            <a:pPr marL="0" indent="0">
              <a:buNone/>
            </a:pPr>
            <a:endParaRPr lang="en-GB" sz="2400" dirty="0"/>
          </a:p>
          <a:p>
            <a:pPr marL="0" indent="0">
              <a:buNone/>
            </a:pPr>
            <a:r>
              <a:rPr lang="en-GB" sz="2400" dirty="0"/>
              <a:t>At the end of this activity you should be able to:</a:t>
            </a:r>
          </a:p>
          <a:p>
            <a:pPr marL="0" indent="0">
              <a:buNone/>
            </a:pPr>
            <a:endParaRPr lang="en-GB" sz="2400" dirty="0"/>
          </a:p>
          <a:p>
            <a:r>
              <a:rPr lang="en-US" sz="2400" dirty="0"/>
              <a:t>Create an epidemic curve (</a:t>
            </a:r>
            <a:r>
              <a:rPr lang="en-US" sz="2400" dirty="0" err="1"/>
              <a:t>epicurve</a:t>
            </a:r>
            <a:r>
              <a:rPr lang="en-US" sz="2400" dirty="0"/>
              <a:t>) from outbreak investigation data.</a:t>
            </a:r>
          </a:p>
        </p:txBody>
      </p:sp>
    </p:spTree>
    <p:extLst>
      <p:ext uri="{BB962C8B-B14F-4D97-AF65-F5344CB8AC3E}">
        <p14:creationId xmlns:p14="http://schemas.microsoft.com/office/powerpoint/2010/main" val="255899637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67544" y="360040"/>
            <a:ext cx="8229600" cy="908720"/>
          </a:xfrm>
        </p:spPr>
        <p:txBody>
          <a:bodyPr>
            <a:noAutofit/>
          </a:bodyPr>
          <a:lstStyle/>
          <a:p>
            <a:br>
              <a:rPr lang="en-GB" sz="3600" dirty="0"/>
            </a:br>
            <a:r>
              <a:rPr lang="en-GB" sz="3600" b="1" dirty="0">
                <a:solidFill>
                  <a:srgbClr val="002060"/>
                </a:solidFill>
              </a:rPr>
              <a:t>Instructions</a:t>
            </a:r>
            <a:br>
              <a:rPr lang="en-GB" sz="3600" b="1" dirty="0">
                <a:solidFill>
                  <a:srgbClr val="002060"/>
                </a:solidFill>
              </a:rPr>
            </a:br>
            <a:endParaRPr lang="en-GB" sz="3600" b="1" dirty="0">
              <a:solidFill>
                <a:srgbClr val="002060"/>
              </a:solidFill>
            </a:endParaRPr>
          </a:p>
        </p:txBody>
      </p:sp>
      <p:sp>
        <p:nvSpPr>
          <p:cNvPr id="5" name="Content Placeholder 4"/>
          <p:cNvSpPr>
            <a:spLocks noGrp="1"/>
          </p:cNvSpPr>
          <p:nvPr>
            <p:ph idx="4294967295"/>
          </p:nvPr>
        </p:nvSpPr>
        <p:spPr>
          <a:xfrm>
            <a:off x="323528" y="1555824"/>
            <a:ext cx="8496944" cy="5689600"/>
          </a:xfrm>
        </p:spPr>
        <p:txBody>
          <a:bodyPr>
            <a:noAutofit/>
          </a:bodyPr>
          <a:lstStyle/>
          <a:p>
            <a:pPr marL="0" indent="0">
              <a:buNone/>
            </a:pPr>
            <a:r>
              <a:rPr lang="en-US" sz="2800" dirty="0"/>
              <a:t>Using graph paper, each group will create an </a:t>
            </a:r>
            <a:r>
              <a:rPr lang="en-US" sz="2800" dirty="0" err="1"/>
              <a:t>epicurve</a:t>
            </a:r>
            <a:r>
              <a:rPr lang="en-US" sz="2800" dirty="0"/>
              <a:t> based on the outbreak data (next slide).</a:t>
            </a:r>
          </a:p>
          <a:p>
            <a:pPr marL="0" indent="0">
              <a:buNone/>
            </a:pPr>
            <a:endParaRPr lang="en-US" sz="2800" dirty="0"/>
          </a:p>
          <a:p>
            <a:pPr marL="0" indent="0">
              <a:buNone/>
            </a:pPr>
            <a:r>
              <a:rPr lang="en-US" sz="2800" dirty="0" err="1"/>
              <a:t>Epicurves</a:t>
            </a:r>
            <a:r>
              <a:rPr lang="en-US" sz="2800" dirty="0"/>
              <a:t> should include: </a:t>
            </a:r>
          </a:p>
          <a:p>
            <a:r>
              <a:rPr lang="en-US" sz="2800" dirty="0"/>
              <a:t>Graph title</a:t>
            </a:r>
          </a:p>
          <a:p>
            <a:r>
              <a:rPr lang="en-US" sz="2800" dirty="0"/>
              <a:t>Titles for the x-axis (horizontal) and y-axis (vertical)</a:t>
            </a:r>
          </a:p>
          <a:p>
            <a:r>
              <a:rPr lang="en-US" sz="2800" dirty="0"/>
              <a:t>Value labels for both axes</a:t>
            </a:r>
          </a:p>
          <a:p>
            <a:pPr marL="0" indent="0">
              <a:buNone/>
            </a:pPr>
            <a:endParaRPr lang="en-US" sz="2000" dirty="0"/>
          </a:p>
          <a:p>
            <a:pPr marL="0" indent="0">
              <a:buNone/>
            </a:pPr>
            <a:endParaRPr lang="en-US" sz="2000" dirty="0"/>
          </a:p>
          <a:p>
            <a:pPr marL="0" indent="0">
              <a:buNone/>
            </a:pPr>
            <a:endParaRPr lang="en-US" sz="1600" dirty="0"/>
          </a:p>
        </p:txBody>
      </p:sp>
    </p:spTree>
    <p:extLst>
      <p:ext uri="{BB962C8B-B14F-4D97-AF65-F5344CB8AC3E}">
        <p14:creationId xmlns:p14="http://schemas.microsoft.com/office/powerpoint/2010/main" val="48496621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3">
            <a:extLst>
              <a:ext uri="{FF2B5EF4-FFF2-40B4-BE49-F238E27FC236}">
                <a16:creationId xmlns:a16="http://schemas.microsoft.com/office/drawing/2014/main" id="{40B4502C-2D1D-5640-8667-4216D0055C95}"/>
              </a:ext>
            </a:extLst>
          </p:cNvPr>
          <p:cNvGraphicFramePr>
            <a:graphicFrameLocks/>
          </p:cNvGraphicFramePr>
          <p:nvPr>
            <p:extLst>
              <p:ext uri="{D42A27DB-BD31-4B8C-83A1-F6EECF244321}">
                <p14:modId xmlns:p14="http://schemas.microsoft.com/office/powerpoint/2010/main" val="3024679743"/>
              </p:ext>
            </p:extLst>
          </p:nvPr>
        </p:nvGraphicFramePr>
        <p:xfrm>
          <a:off x="1079613" y="1556792"/>
          <a:ext cx="6984774" cy="4367275"/>
        </p:xfrm>
        <a:graphic>
          <a:graphicData uri="http://schemas.openxmlformats.org/drawingml/2006/table">
            <a:tbl>
              <a:tblPr firstRow="1" bandRow="1">
                <a:tableStyleId>{5C22544A-7EE6-4342-B048-85BDC9FD1C3A}</a:tableStyleId>
              </a:tblPr>
              <a:tblGrid>
                <a:gridCol w="1164129">
                  <a:extLst>
                    <a:ext uri="{9D8B030D-6E8A-4147-A177-3AD203B41FA5}">
                      <a16:colId xmlns:a16="http://schemas.microsoft.com/office/drawing/2014/main" val="20000"/>
                    </a:ext>
                  </a:extLst>
                </a:gridCol>
                <a:gridCol w="1164129">
                  <a:extLst>
                    <a:ext uri="{9D8B030D-6E8A-4147-A177-3AD203B41FA5}">
                      <a16:colId xmlns:a16="http://schemas.microsoft.com/office/drawing/2014/main" val="20001"/>
                    </a:ext>
                  </a:extLst>
                </a:gridCol>
                <a:gridCol w="1164129">
                  <a:extLst>
                    <a:ext uri="{9D8B030D-6E8A-4147-A177-3AD203B41FA5}">
                      <a16:colId xmlns:a16="http://schemas.microsoft.com/office/drawing/2014/main" val="20002"/>
                    </a:ext>
                  </a:extLst>
                </a:gridCol>
                <a:gridCol w="1164129">
                  <a:extLst>
                    <a:ext uri="{9D8B030D-6E8A-4147-A177-3AD203B41FA5}">
                      <a16:colId xmlns:a16="http://schemas.microsoft.com/office/drawing/2014/main" val="20003"/>
                    </a:ext>
                  </a:extLst>
                </a:gridCol>
                <a:gridCol w="1164129">
                  <a:extLst>
                    <a:ext uri="{9D8B030D-6E8A-4147-A177-3AD203B41FA5}">
                      <a16:colId xmlns:a16="http://schemas.microsoft.com/office/drawing/2014/main" val="20004"/>
                    </a:ext>
                  </a:extLst>
                </a:gridCol>
                <a:gridCol w="1164129">
                  <a:extLst>
                    <a:ext uri="{9D8B030D-6E8A-4147-A177-3AD203B41FA5}">
                      <a16:colId xmlns:a16="http://schemas.microsoft.com/office/drawing/2014/main" val="20005"/>
                    </a:ext>
                  </a:extLst>
                </a:gridCol>
              </a:tblGrid>
              <a:tr h="397025">
                <a:tc gridSpan="6">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Dates of</a:t>
                      </a:r>
                      <a:r>
                        <a:rPr lang="en-US" sz="2200" b="0" i="0" u="none" strike="noStrike" baseline="0" dirty="0">
                          <a:solidFill>
                            <a:srgbClr val="000000"/>
                          </a:solidFill>
                          <a:effectLst/>
                          <a:latin typeface="Arial" panose="020B0604020202020204" pitchFamily="34" charset="0"/>
                          <a:cs typeface="Arial" panose="020B0604020202020204" pitchFamily="34" charset="0"/>
                        </a:rPr>
                        <a:t> Onset (n=57)</a:t>
                      </a:r>
                      <a:endParaRPr lang="en-US" sz="22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lnB w="12700" cap="flat" cmpd="sng" algn="ctr">
                      <a:solidFill>
                        <a:schemeClr val="tx1"/>
                      </a:solidFill>
                      <a:prstDash val="solid"/>
                      <a:round/>
                      <a:headEnd type="none" w="med" len="med"/>
                      <a:tailEnd type="none" w="med" len="med"/>
                    </a:lnB>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extLst>
                  <a:ext uri="{0D108BD9-81ED-4DB2-BD59-A6C34878D82A}">
                    <a16:rowId xmlns:a16="http://schemas.microsoft.com/office/drawing/2014/main" val="10000"/>
                  </a:ext>
                </a:extLst>
              </a:tr>
              <a:tr h="397025">
                <a:tc>
                  <a:txBody>
                    <a:bodyPr/>
                    <a:lstStyle/>
                    <a:p>
                      <a:pPr algn="ctr" fontAlgn="b">
                        <a:tabLst>
                          <a:tab pos="1317625" algn="l"/>
                        </a:tabLst>
                      </a:pPr>
                      <a:r>
                        <a:rPr lang="en-US" sz="2200" b="0" i="0" u="none" strike="noStrike" dirty="0">
                          <a:solidFill>
                            <a:srgbClr val="000000"/>
                          </a:solidFill>
                          <a:effectLst/>
                          <a:latin typeface="Arial" panose="020B0604020202020204" pitchFamily="34" charset="0"/>
                          <a:cs typeface="Arial" panose="020B0604020202020204" pitchFamily="34" charset="0"/>
                        </a:rPr>
                        <a:t>  9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19 Oct</a:t>
                      </a:r>
                    </a:p>
                  </a:txBody>
                  <a:tcPr marL="13466" marR="13466" marT="9525" marB="0" anchor="ctr">
                    <a:lnT w="1270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10001"/>
                  </a:ext>
                </a:extLst>
              </a:tr>
              <a:tr h="397025">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11 Oct</a:t>
                      </a:r>
                    </a:p>
                  </a:txBody>
                  <a:tcPr marL="13466" marR="13466" marT="9525" marB="0" anchor="ctr">
                    <a:noFill/>
                  </a:tcPr>
                </a:tc>
                <a:tc>
                  <a:txBody>
                    <a:bodyPr/>
                    <a:lstStyle/>
                    <a:p>
                      <a:pPr marL="0" indent="0"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20 Oct</a:t>
                      </a:r>
                    </a:p>
                  </a:txBody>
                  <a:tcPr marL="13466" marR="13466" marT="9525" marB="0" anchor="ctr">
                    <a:noFill/>
                  </a:tcPr>
                </a:tc>
                <a:extLst>
                  <a:ext uri="{0D108BD9-81ED-4DB2-BD59-A6C34878D82A}">
                    <a16:rowId xmlns:a16="http://schemas.microsoft.com/office/drawing/2014/main" val="10002"/>
                  </a:ext>
                </a:extLst>
              </a:tr>
              <a:tr h="397025">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13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20 Oct</a:t>
                      </a:r>
                    </a:p>
                  </a:txBody>
                  <a:tcPr marL="13466" marR="13466" marT="9525" marB="0" anchor="ctr">
                    <a:noFill/>
                  </a:tcPr>
                </a:tc>
                <a:extLst>
                  <a:ext uri="{0D108BD9-81ED-4DB2-BD59-A6C34878D82A}">
                    <a16:rowId xmlns:a16="http://schemas.microsoft.com/office/drawing/2014/main" val="10003"/>
                  </a:ext>
                </a:extLst>
              </a:tr>
              <a:tr h="397025">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13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22 Oct</a:t>
                      </a:r>
                    </a:p>
                  </a:txBody>
                  <a:tcPr marL="13466" marR="13466" marT="9525" marB="0" anchor="ctr">
                    <a:noFill/>
                  </a:tcPr>
                </a:tc>
                <a:extLst>
                  <a:ext uri="{0D108BD9-81ED-4DB2-BD59-A6C34878D82A}">
                    <a16:rowId xmlns:a16="http://schemas.microsoft.com/office/drawing/2014/main" val="10004"/>
                  </a:ext>
                </a:extLst>
              </a:tr>
              <a:tr h="397025">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13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23 Oct</a:t>
                      </a:r>
                    </a:p>
                  </a:txBody>
                  <a:tcPr marL="13466" marR="13466" marT="9525" marB="0" anchor="ctr">
                    <a:noFill/>
                  </a:tcPr>
                </a:tc>
                <a:extLst>
                  <a:ext uri="{0D108BD9-81ED-4DB2-BD59-A6C34878D82A}">
                    <a16:rowId xmlns:a16="http://schemas.microsoft.com/office/drawing/2014/main" val="10005"/>
                  </a:ext>
                </a:extLst>
              </a:tr>
              <a:tr h="397025">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25 Oct</a:t>
                      </a:r>
                    </a:p>
                  </a:txBody>
                  <a:tcPr marL="13466" marR="13466" marT="9525" marB="0" anchor="ctr">
                    <a:noFill/>
                  </a:tcPr>
                </a:tc>
                <a:extLst>
                  <a:ext uri="{0D108BD9-81ED-4DB2-BD59-A6C34878D82A}">
                    <a16:rowId xmlns:a16="http://schemas.microsoft.com/office/drawing/2014/main" val="10006"/>
                  </a:ext>
                </a:extLst>
              </a:tr>
              <a:tr h="397025">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18 Oct</a:t>
                      </a:r>
                    </a:p>
                  </a:txBody>
                  <a:tcPr marL="13466" marR="13466" marT="9525" marB="0" anchor="ctr">
                    <a:noFill/>
                  </a:tcPr>
                </a:tc>
                <a:tc>
                  <a:txBody>
                    <a:bodyPr/>
                    <a:lstStyle/>
                    <a:p>
                      <a:pPr algn="ctr" fontAlgn="b"/>
                      <a:endParaRPr lang="en-US" sz="22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noFill/>
                  </a:tcPr>
                </a:tc>
                <a:extLst>
                  <a:ext uri="{0D108BD9-81ED-4DB2-BD59-A6C34878D82A}">
                    <a16:rowId xmlns:a16="http://schemas.microsoft.com/office/drawing/2014/main" val="10007"/>
                  </a:ext>
                </a:extLst>
              </a:tr>
              <a:tr h="397025">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18 Oct</a:t>
                      </a:r>
                    </a:p>
                  </a:txBody>
                  <a:tcPr marL="13466" marR="13466" marT="9525" marB="0" anchor="ctr">
                    <a:noFill/>
                  </a:tcPr>
                </a:tc>
                <a:tc>
                  <a:txBody>
                    <a:bodyPr/>
                    <a:lstStyle/>
                    <a:p>
                      <a:pPr algn="ctr" fontAlgn="b"/>
                      <a:endParaRPr lang="en-US" sz="22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noFill/>
                  </a:tcPr>
                </a:tc>
                <a:extLst>
                  <a:ext uri="{0D108BD9-81ED-4DB2-BD59-A6C34878D82A}">
                    <a16:rowId xmlns:a16="http://schemas.microsoft.com/office/drawing/2014/main" val="10008"/>
                  </a:ext>
                </a:extLst>
              </a:tr>
              <a:tr h="397025">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18 Oct</a:t>
                      </a:r>
                    </a:p>
                  </a:txBody>
                  <a:tcPr marL="13466" marR="13466" marT="9525" marB="0" anchor="ctr">
                    <a:noFill/>
                  </a:tcPr>
                </a:tc>
                <a:tc>
                  <a:txBody>
                    <a:bodyPr/>
                    <a:lstStyle/>
                    <a:p>
                      <a:pPr algn="ctr" fontAlgn="b"/>
                      <a:endParaRPr lang="en-US" sz="22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noFill/>
                  </a:tcPr>
                </a:tc>
                <a:extLst>
                  <a:ext uri="{0D108BD9-81ED-4DB2-BD59-A6C34878D82A}">
                    <a16:rowId xmlns:a16="http://schemas.microsoft.com/office/drawing/2014/main" val="10009"/>
                  </a:ext>
                </a:extLst>
              </a:tr>
              <a:tr h="397025">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200" b="0" i="0" u="none" strike="noStrike" dirty="0">
                          <a:solidFill>
                            <a:srgbClr val="000000"/>
                          </a:solidFill>
                          <a:effectLst/>
                          <a:latin typeface="Arial" panose="020B0604020202020204" pitchFamily="34" charset="0"/>
                          <a:cs typeface="Arial" panose="020B0604020202020204" pitchFamily="34" charset="0"/>
                        </a:rPr>
                        <a:t>19 Oct</a:t>
                      </a:r>
                    </a:p>
                  </a:txBody>
                  <a:tcPr marL="13466" marR="13466" marT="9525" marB="0" anchor="ctr">
                    <a:noFill/>
                  </a:tcPr>
                </a:tc>
                <a:tc>
                  <a:txBody>
                    <a:bodyPr/>
                    <a:lstStyle/>
                    <a:p>
                      <a:pPr algn="ctr" fontAlgn="b"/>
                      <a:endParaRPr lang="en-US" sz="22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noFill/>
                  </a:tcPr>
                </a:tc>
                <a:extLst>
                  <a:ext uri="{0D108BD9-81ED-4DB2-BD59-A6C34878D82A}">
                    <a16:rowId xmlns:a16="http://schemas.microsoft.com/office/drawing/2014/main" val="10010"/>
                  </a:ext>
                </a:extLst>
              </a:tr>
            </a:tbl>
          </a:graphicData>
        </a:graphic>
      </p:graphicFrame>
      <p:sp>
        <p:nvSpPr>
          <p:cNvPr id="10" name="Title 1">
            <a:extLst>
              <a:ext uri="{FF2B5EF4-FFF2-40B4-BE49-F238E27FC236}">
                <a16:creationId xmlns:a16="http://schemas.microsoft.com/office/drawing/2014/main" id="{ADE570BB-EF91-8142-9377-6C25C0E01342}"/>
              </a:ext>
            </a:extLst>
          </p:cNvPr>
          <p:cNvSpPr txBox="1">
            <a:spLocks/>
          </p:cNvSpPr>
          <p:nvPr/>
        </p:nvSpPr>
        <p:spPr>
          <a:xfrm>
            <a:off x="464948" y="274638"/>
            <a:ext cx="8221851" cy="670239"/>
          </a:xfrm>
          <a:prstGeom prst="rect">
            <a:avLst/>
          </a:prstGeom>
        </p:spPr>
        <p:txBody>
          <a:bodyPr/>
          <a:lstStyle>
            <a:lvl1pPr algn="ctr" rtl="0" eaLnBrk="0" fontAlgn="base" hangingPunct="0">
              <a:spcBef>
                <a:spcPct val="0"/>
              </a:spcBef>
              <a:spcAft>
                <a:spcPct val="0"/>
              </a:spcAft>
              <a:defRPr sz="4400" kern="1200">
                <a:solidFill>
                  <a:srgbClr val="632523"/>
                </a:solidFill>
                <a:latin typeface="Arial" pitchFamily="34" charset="0"/>
                <a:ea typeface="Arial" charset="0"/>
                <a:cs typeface="Arial" pitchFamily="34" charset="0"/>
              </a:defRPr>
            </a:lvl1pPr>
            <a:lvl2pPr algn="ctr" rtl="0" eaLnBrk="0" fontAlgn="base" hangingPunct="0">
              <a:spcBef>
                <a:spcPct val="0"/>
              </a:spcBef>
              <a:spcAft>
                <a:spcPct val="0"/>
              </a:spcAft>
              <a:defRPr sz="4400">
                <a:solidFill>
                  <a:srgbClr val="632523"/>
                </a:solidFill>
                <a:latin typeface="Arial" charset="0"/>
                <a:ea typeface="Arial" charset="0"/>
                <a:cs typeface="Arial" charset="0"/>
              </a:defRPr>
            </a:lvl2pPr>
            <a:lvl3pPr algn="ctr" rtl="0" eaLnBrk="0" fontAlgn="base" hangingPunct="0">
              <a:spcBef>
                <a:spcPct val="0"/>
              </a:spcBef>
              <a:spcAft>
                <a:spcPct val="0"/>
              </a:spcAft>
              <a:defRPr sz="4400">
                <a:solidFill>
                  <a:srgbClr val="632523"/>
                </a:solidFill>
                <a:latin typeface="Arial" charset="0"/>
                <a:ea typeface="Arial" charset="0"/>
                <a:cs typeface="Arial" charset="0"/>
              </a:defRPr>
            </a:lvl3pPr>
            <a:lvl4pPr algn="ctr" rtl="0" eaLnBrk="0" fontAlgn="base" hangingPunct="0">
              <a:spcBef>
                <a:spcPct val="0"/>
              </a:spcBef>
              <a:spcAft>
                <a:spcPct val="0"/>
              </a:spcAft>
              <a:defRPr sz="4400">
                <a:solidFill>
                  <a:srgbClr val="632523"/>
                </a:solidFill>
                <a:latin typeface="Arial" charset="0"/>
                <a:ea typeface="Arial" charset="0"/>
                <a:cs typeface="Arial" charset="0"/>
              </a:defRPr>
            </a:lvl4pPr>
            <a:lvl5pPr algn="ctr" rtl="0" eaLnBrk="0" fontAlgn="base" hangingPunct="0">
              <a:spcBef>
                <a:spcPct val="0"/>
              </a:spcBef>
              <a:spcAft>
                <a:spcPct val="0"/>
              </a:spcAft>
              <a:defRPr sz="4400">
                <a:solidFill>
                  <a:srgbClr val="632523"/>
                </a:solidFill>
                <a:latin typeface="Arial" charset="0"/>
                <a:ea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a:lstStyle>
          <a:p>
            <a:r>
              <a:rPr lang="en-US" sz="3600" b="1" dirty="0">
                <a:solidFill>
                  <a:srgbClr val="002060"/>
                </a:solidFill>
              </a:rPr>
              <a:t>Dates of Onset of Disease X, </a:t>
            </a:r>
          </a:p>
          <a:p>
            <a:r>
              <a:rPr lang="en-US" sz="3600" b="1" dirty="0">
                <a:solidFill>
                  <a:srgbClr val="002060"/>
                </a:solidFill>
              </a:rPr>
              <a:t>District Y, October 2015</a:t>
            </a:r>
          </a:p>
        </p:txBody>
      </p:sp>
    </p:spTree>
    <p:extLst>
      <p:ext uri="{BB962C8B-B14F-4D97-AF65-F5344CB8AC3E}">
        <p14:creationId xmlns:p14="http://schemas.microsoft.com/office/powerpoint/2010/main" val="402745539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3">
            <a:extLst>
              <a:ext uri="{FF2B5EF4-FFF2-40B4-BE49-F238E27FC236}">
                <a16:creationId xmlns:a16="http://schemas.microsoft.com/office/drawing/2014/main" id="{40B4502C-2D1D-5640-8667-4216D0055C95}"/>
              </a:ext>
            </a:extLst>
          </p:cNvPr>
          <p:cNvGraphicFramePr>
            <a:graphicFrameLocks/>
          </p:cNvGraphicFramePr>
          <p:nvPr>
            <p:extLst>
              <p:ext uri="{D42A27DB-BD31-4B8C-83A1-F6EECF244321}">
                <p14:modId xmlns:p14="http://schemas.microsoft.com/office/powerpoint/2010/main" val="2806522956"/>
              </p:ext>
            </p:extLst>
          </p:nvPr>
        </p:nvGraphicFramePr>
        <p:xfrm>
          <a:off x="357188" y="1726024"/>
          <a:ext cx="6348414" cy="4079240"/>
        </p:xfrm>
        <a:graphic>
          <a:graphicData uri="http://schemas.openxmlformats.org/drawingml/2006/table">
            <a:tbl>
              <a:tblPr firstRow="1" bandRow="1">
                <a:tableStyleId>{5C22544A-7EE6-4342-B048-85BDC9FD1C3A}</a:tableStyleId>
              </a:tblPr>
              <a:tblGrid>
                <a:gridCol w="1058069">
                  <a:extLst>
                    <a:ext uri="{9D8B030D-6E8A-4147-A177-3AD203B41FA5}">
                      <a16:colId xmlns:a16="http://schemas.microsoft.com/office/drawing/2014/main" val="20000"/>
                    </a:ext>
                  </a:extLst>
                </a:gridCol>
                <a:gridCol w="1058069">
                  <a:extLst>
                    <a:ext uri="{9D8B030D-6E8A-4147-A177-3AD203B41FA5}">
                      <a16:colId xmlns:a16="http://schemas.microsoft.com/office/drawing/2014/main" val="20001"/>
                    </a:ext>
                  </a:extLst>
                </a:gridCol>
                <a:gridCol w="1058069">
                  <a:extLst>
                    <a:ext uri="{9D8B030D-6E8A-4147-A177-3AD203B41FA5}">
                      <a16:colId xmlns:a16="http://schemas.microsoft.com/office/drawing/2014/main" val="20002"/>
                    </a:ext>
                  </a:extLst>
                </a:gridCol>
                <a:gridCol w="1058069">
                  <a:extLst>
                    <a:ext uri="{9D8B030D-6E8A-4147-A177-3AD203B41FA5}">
                      <a16:colId xmlns:a16="http://schemas.microsoft.com/office/drawing/2014/main" val="20003"/>
                    </a:ext>
                  </a:extLst>
                </a:gridCol>
                <a:gridCol w="1058069">
                  <a:extLst>
                    <a:ext uri="{9D8B030D-6E8A-4147-A177-3AD203B41FA5}">
                      <a16:colId xmlns:a16="http://schemas.microsoft.com/office/drawing/2014/main" val="20004"/>
                    </a:ext>
                  </a:extLst>
                </a:gridCol>
                <a:gridCol w="1058069">
                  <a:extLst>
                    <a:ext uri="{9D8B030D-6E8A-4147-A177-3AD203B41FA5}">
                      <a16:colId xmlns:a16="http://schemas.microsoft.com/office/drawing/2014/main" val="20005"/>
                    </a:ext>
                  </a:extLst>
                </a:gridCol>
              </a:tblGrid>
              <a:tr h="370840">
                <a:tc gridSpan="6">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Dates of</a:t>
                      </a:r>
                      <a:r>
                        <a:rPr lang="en-US" sz="2000" b="0" i="0" u="none" strike="noStrike" baseline="0" dirty="0">
                          <a:solidFill>
                            <a:srgbClr val="000000"/>
                          </a:solidFill>
                          <a:effectLst/>
                          <a:latin typeface="Arial" panose="020B0604020202020204" pitchFamily="34" charset="0"/>
                          <a:cs typeface="Arial" panose="020B0604020202020204" pitchFamily="34" charset="0"/>
                        </a:rPr>
                        <a:t> Onset (n=57)</a:t>
                      </a:r>
                      <a:endParaRPr lang="en-US" sz="20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lnB w="12700" cap="flat" cmpd="sng" algn="ctr">
                      <a:solidFill>
                        <a:schemeClr val="tx1"/>
                      </a:solidFill>
                      <a:prstDash val="solid"/>
                      <a:round/>
                      <a:headEnd type="none" w="med" len="med"/>
                      <a:tailEnd type="none" w="med" len="med"/>
                    </a:lnB>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tc hMerge="1">
                  <a:txBody>
                    <a:bodyPr/>
                    <a:lstStyle/>
                    <a:p>
                      <a:pPr algn="ctr" fontAlgn="b"/>
                      <a:endParaRPr lang="en-US" sz="24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noFill/>
                  </a:tcPr>
                </a:tc>
                <a:extLst>
                  <a:ext uri="{0D108BD9-81ED-4DB2-BD59-A6C34878D82A}">
                    <a16:rowId xmlns:a16="http://schemas.microsoft.com/office/drawing/2014/main" val="10000"/>
                  </a:ext>
                </a:extLst>
              </a:tr>
              <a:tr h="370840">
                <a:tc>
                  <a:txBody>
                    <a:bodyPr/>
                    <a:lstStyle/>
                    <a:p>
                      <a:pPr algn="ctr" fontAlgn="b">
                        <a:tabLst>
                          <a:tab pos="1317625" algn="l"/>
                        </a:tabLst>
                      </a:pPr>
                      <a:r>
                        <a:rPr lang="en-US" sz="2000" b="0" i="0" u="none" strike="noStrike" dirty="0">
                          <a:solidFill>
                            <a:srgbClr val="000000"/>
                          </a:solidFill>
                          <a:effectLst/>
                          <a:latin typeface="Arial" panose="020B0604020202020204" pitchFamily="34" charset="0"/>
                          <a:cs typeface="Arial" panose="020B0604020202020204" pitchFamily="34" charset="0"/>
                        </a:rPr>
                        <a:t>  9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lnT w="12700" cap="flat" cmpd="sng" algn="ctr">
                      <a:solidFill>
                        <a:schemeClr val="tx1"/>
                      </a:solidFill>
                      <a:prstDash val="solid"/>
                      <a:round/>
                      <a:headEnd type="none" w="med" len="med"/>
                      <a:tailEnd type="none" w="med" len="med"/>
                    </a:lnT>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19 Oct</a:t>
                      </a:r>
                    </a:p>
                  </a:txBody>
                  <a:tcPr marL="13466" marR="13466" marT="9525" marB="0" anchor="ctr">
                    <a:lnT w="12700" cap="flat" cmpd="sng" algn="ctr">
                      <a:solidFill>
                        <a:schemeClr val="tx1"/>
                      </a:solidFill>
                      <a:prstDash val="solid"/>
                      <a:round/>
                      <a:headEnd type="none" w="med" len="med"/>
                      <a:tailEnd type="none" w="med" len="med"/>
                    </a:lnT>
                    <a:noFill/>
                  </a:tcPr>
                </a:tc>
                <a:extLst>
                  <a:ext uri="{0D108BD9-81ED-4DB2-BD59-A6C34878D82A}">
                    <a16:rowId xmlns:a16="http://schemas.microsoft.com/office/drawing/2014/main" val="10001"/>
                  </a:ext>
                </a:extLst>
              </a:tr>
              <a:tr h="370840">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11 Oct</a:t>
                      </a:r>
                    </a:p>
                  </a:txBody>
                  <a:tcPr marL="13466" marR="13466" marT="9525" marB="0" anchor="ctr">
                    <a:noFill/>
                  </a:tcPr>
                </a:tc>
                <a:tc>
                  <a:txBody>
                    <a:bodyPr/>
                    <a:lstStyle/>
                    <a:p>
                      <a:pPr marL="0" indent="0"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20 Oct</a:t>
                      </a:r>
                    </a:p>
                  </a:txBody>
                  <a:tcPr marL="13466" marR="13466" marT="9525" marB="0" anchor="ctr">
                    <a:noFill/>
                  </a:tcPr>
                </a:tc>
                <a:extLst>
                  <a:ext uri="{0D108BD9-81ED-4DB2-BD59-A6C34878D82A}">
                    <a16:rowId xmlns:a16="http://schemas.microsoft.com/office/drawing/2014/main" val="10002"/>
                  </a:ext>
                </a:extLst>
              </a:tr>
              <a:tr h="370840">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13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20 Oct</a:t>
                      </a:r>
                    </a:p>
                  </a:txBody>
                  <a:tcPr marL="13466" marR="13466" marT="9525" marB="0" anchor="ctr">
                    <a:noFill/>
                  </a:tcPr>
                </a:tc>
                <a:extLst>
                  <a:ext uri="{0D108BD9-81ED-4DB2-BD59-A6C34878D82A}">
                    <a16:rowId xmlns:a16="http://schemas.microsoft.com/office/drawing/2014/main" val="10003"/>
                  </a:ext>
                </a:extLst>
              </a:tr>
              <a:tr h="370840">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13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22 Oct</a:t>
                      </a:r>
                    </a:p>
                  </a:txBody>
                  <a:tcPr marL="13466" marR="13466" marT="9525" marB="0" anchor="ctr">
                    <a:noFill/>
                  </a:tcPr>
                </a:tc>
                <a:extLst>
                  <a:ext uri="{0D108BD9-81ED-4DB2-BD59-A6C34878D82A}">
                    <a16:rowId xmlns:a16="http://schemas.microsoft.com/office/drawing/2014/main" val="10004"/>
                  </a:ext>
                </a:extLst>
              </a:tr>
              <a:tr h="370840">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13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23 Oct</a:t>
                      </a:r>
                    </a:p>
                  </a:txBody>
                  <a:tcPr marL="13466" marR="13466" marT="9525" marB="0" anchor="ctr">
                    <a:noFill/>
                  </a:tcPr>
                </a:tc>
                <a:extLst>
                  <a:ext uri="{0D108BD9-81ED-4DB2-BD59-A6C34878D82A}">
                    <a16:rowId xmlns:a16="http://schemas.microsoft.com/office/drawing/2014/main" val="10005"/>
                  </a:ext>
                </a:extLst>
              </a:tr>
              <a:tr h="370840">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25 Oct</a:t>
                      </a:r>
                    </a:p>
                  </a:txBody>
                  <a:tcPr marL="13466" marR="13466" marT="9525" marB="0" anchor="ctr">
                    <a:noFill/>
                  </a:tcPr>
                </a:tc>
                <a:extLst>
                  <a:ext uri="{0D108BD9-81ED-4DB2-BD59-A6C34878D82A}">
                    <a16:rowId xmlns:a16="http://schemas.microsoft.com/office/drawing/2014/main" val="10006"/>
                  </a:ext>
                </a:extLst>
              </a:tr>
              <a:tr h="370840">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18 Oct</a:t>
                      </a:r>
                    </a:p>
                  </a:txBody>
                  <a:tcPr marL="13466" marR="13466" marT="9525" marB="0" anchor="ctr">
                    <a:noFill/>
                  </a:tcPr>
                </a:tc>
                <a:tc>
                  <a:txBody>
                    <a:bodyPr/>
                    <a:lstStyle/>
                    <a:p>
                      <a:pPr algn="ctr" fontAlgn="b"/>
                      <a:endParaRPr lang="en-US" sz="20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noFill/>
                  </a:tcPr>
                </a:tc>
                <a:extLst>
                  <a:ext uri="{0D108BD9-81ED-4DB2-BD59-A6C34878D82A}">
                    <a16:rowId xmlns:a16="http://schemas.microsoft.com/office/drawing/2014/main" val="10007"/>
                  </a:ext>
                </a:extLst>
              </a:tr>
              <a:tr h="370840">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18 Oct</a:t>
                      </a:r>
                    </a:p>
                  </a:txBody>
                  <a:tcPr marL="13466" marR="13466" marT="9525" marB="0" anchor="ctr">
                    <a:noFill/>
                  </a:tcPr>
                </a:tc>
                <a:tc>
                  <a:txBody>
                    <a:bodyPr/>
                    <a:lstStyle/>
                    <a:p>
                      <a:pPr algn="ctr" fontAlgn="b"/>
                      <a:endParaRPr lang="en-US" sz="20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noFill/>
                  </a:tcPr>
                </a:tc>
                <a:extLst>
                  <a:ext uri="{0D108BD9-81ED-4DB2-BD59-A6C34878D82A}">
                    <a16:rowId xmlns:a16="http://schemas.microsoft.com/office/drawing/2014/main" val="10008"/>
                  </a:ext>
                </a:extLst>
              </a:tr>
              <a:tr h="370840">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18 Oct</a:t>
                      </a:r>
                    </a:p>
                  </a:txBody>
                  <a:tcPr marL="13466" marR="13466" marT="9525" marB="0" anchor="ctr">
                    <a:noFill/>
                  </a:tcPr>
                </a:tc>
                <a:tc>
                  <a:txBody>
                    <a:bodyPr/>
                    <a:lstStyle/>
                    <a:p>
                      <a:pPr algn="ctr" fontAlgn="b"/>
                      <a:endParaRPr lang="en-US" sz="20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noFill/>
                  </a:tcPr>
                </a:tc>
                <a:extLst>
                  <a:ext uri="{0D108BD9-81ED-4DB2-BD59-A6C34878D82A}">
                    <a16:rowId xmlns:a16="http://schemas.microsoft.com/office/drawing/2014/main" val="10009"/>
                  </a:ext>
                </a:extLst>
              </a:tr>
              <a:tr h="370840">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14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15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16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17 Oct</a:t>
                      </a:r>
                    </a:p>
                  </a:txBody>
                  <a:tcPr marL="13466" marR="13466" marT="9525" marB="0" anchor="ctr">
                    <a:noFill/>
                  </a:tcPr>
                </a:tc>
                <a:tc>
                  <a:txBody>
                    <a:bodyPr/>
                    <a:lstStyle/>
                    <a:p>
                      <a:pPr algn="ctr" fontAlgn="b"/>
                      <a:r>
                        <a:rPr lang="en-US" sz="2000" b="0" i="0" u="none" strike="noStrike" dirty="0">
                          <a:solidFill>
                            <a:srgbClr val="000000"/>
                          </a:solidFill>
                          <a:effectLst/>
                          <a:latin typeface="Arial" panose="020B0604020202020204" pitchFamily="34" charset="0"/>
                          <a:cs typeface="Arial" panose="020B0604020202020204" pitchFamily="34" charset="0"/>
                        </a:rPr>
                        <a:t>19 Oct</a:t>
                      </a:r>
                    </a:p>
                  </a:txBody>
                  <a:tcPr marL="13466" marR="13466" marT="9525" marB="0" anchor="ctr">
                    <a:noFill/>
                  </a:tcPr>
                </a:tc>
                <a:tc>
                  <a:txBody>
                    <a:bodyPr/>
                    <a:lstStyle/>
                    <a:p>
                      <a:pPr algn="ctr" fontAlgn="b"/>
                      <a:endParaRPr lang="en-US" sz="2000" b="0" i="0" u="none" strike="noStrike" dirty="0">
                        <a:solidFill>
                          <a:srgbClr val="000000"/>
                        </a:solidFill>
                        <a:effectLst/>
                        <a:latin typeface="Arial" panose="020B0604020202020204" pitchFamily="34" charset="0"/>
                        <a:cs typeface="Arial" panose="020B0604020202020204" pitchFamily="34" charset="0"/>
                      </a:endParaRPr>
                    </a:p>
                  </a:txBody>
                  <a:tcPr marL="13466" marR="13466" marT="9525" marB="0" anchor="ctr">
                    <a:noFill/>
                  </a:tcPr>
                </a:tc>
                <a:extLst>
                  <a:ext uri="{0D108BD9-81ED-4DB2-BD59-A6C34878D82A}">
                    <a16:rowId xmlns:a16="http://schemas.microsoft.com/office/drawing/2014/main" val="10010"/>
                  </a:ext>
                </a:extLst>
              </a:tr>
            </a:tbl>
          </a:graphicData>
        </a:graphic>
      </p:graphicFrame>
      <p:sp>
        <p:nvSpPr>
          <p:cNvPr id="6" name="Title 2">
            <a:extLst>
              <a:ext uri="{FF2B5EF4-FFF2-40B4-BE49-F238E27FC236}">
                <a16:creationId xmlns:a16="http://schemas.microsoft.com/office/drawing/2014/main" id="{9C885CF2-451E-F940-8D9D-2F0E85A151ED}"/>
              </a:ext>
            </a:extLst>
          </p:cNvPr>
          <p:cNvSpPr txBox="1">
            <a:spLocks/>
          </p:cNvSpPr>
          <p:nvPr/>
        </p:nvSpPr>
        <p:spPr>
          <a:xfrm>
            <a:off x="340359" y="1372326"/>
            <a:ext cx="8385048" cy="371056"/>
          </a:xfrm>
          <a:prstGeom prst="rect">
            <a:avLst/>
          </a:prstGeom>
        </p:spPr>
        <p:txBody>
          <a:bodyPr>
            <a:noAutofit/>
          </a:bodyPr>
          <a:lstStyle>
            <a:lvl1pPr algn="ctr" rtl="0" eaLnBrk="0" fontAlgn="base" hangingPunct="0">
              <a:spcBef>
                <a:spcPct val="0"/>
              </a:spcBef>
              <a:spcAft>
                <a:spcPct val="0"/>
              </a:spcAft>
              <a:defRPr sz="4400" kern="1200">
                <a:solidFill>
                  <a:srgbClr val="632523"/>
                </a:solidFill>
                <a:latin typeface="Arial" pitchFamily="34" charset="0"/>
                <a:ea typeface="Arial" charset="0"/>
                <a:cs typeface="Arial" pitchFamily="34" charset="0"/>
              </a:defRPr>
            </a:lvl1pPr>
            <a:lvl2pPr algn="ctr" rtl="0" eaLnBrk="0" fontAlgn="base" hangingPunct="0">
              <a:spcBef>
                <a:spcPct val="0"/>
              </a:spcBef>
              <a:spcAft>
                <a:spcPct val="0"/>
              </a:spcAft>
              <a:defRPr sz="4400">
                <a:solidFill>
                  <a:srgbClr val="632523"/>
                </a:solidFill>
                <a:latin typeface="Arial" charset="0"/>
                <a:ea typeface="Arial" charset="0"/>
                <a:cs typeface="Arial" charset="0"/>
              </a:defRPr>
            </a:lvl2pPr>
            <a:lvl3pPr algn="ctr" rtl="0" eaLnBrk="0" fontAlgn="base" hangingPunct="0">
              <a:spcBef>
                <a:spcPct val="0"/>
              </a:spcBef>
              <a:spcAft>
                <a:spcPct val="0"/>
              </a:spcAft>
              <a:defRPr sz="4400">
                <a:solidFill>
                  <a:srgbClr val="632523"/>
                </a:solidFill>
                <a:latin typeface="Arial" charset="0"/>
                <a:ea typeface="Arial" charset="0"/>
                <a:cs typeface="Arial" charset="0"/>
              </a:defRPr>
            </a:lvl3pPr>
            <a:lvl4pPr algn="ctr" rtl="0" eaLnBrk="0" fontAlgn="base" hangingPunct="0">
              <a:spcBef>
                <a:spcPct val="0"/>
              </a:spcBef>
              <a:spcAft>
                <a:spcPct val="0"/>
              </a:spcAft>
              <a:defRPr sz="4400">
                <a:solidFill>
                  <a:srgbClr val="632523"/>
                </a:solidFill>
                <a:latin typeface="Arial" charset="0"/>
                <a:ea typeface="Arial" charset="0"/>
                <a:cs typeface="Arial" charset="0"/>
              </a:defRPr>
            </a:lvl4pPr>
            <a:lvl5pPr algn="ctr" rtl="0" eaLnBrk="0" fontAlgn="base" hangingPunct="0">
              <a:spcBef>
                <a:spcPct val="0"/>
              </a:spcBef>
              <a:spcAft>
                <a:spcPct val="0"/>
              </a:spcAft>
              <a:defRPr sz="4400">
                <a:solidFill>
                  <a:srgbClr val="632523"/>
                </a:solidFill>
                <a:latin typeface="Arial" charset="0"/>
                <a:ea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a:lstStyle>
          <a:p>
            <a:pPr algn="l"/>
            <a:r>
              <a:rPr lang="en-US" sz="1800" dirty="0"/>
              <a:t>Dates of Onset of Disease X, District Y, October 2015</a:t>
            </a:r>
          </a:p>
        </p:txBody>
      </p:sp>
      <p:graphicFrame>
        <p:nvGraphicFramePr>
          <p:cNvPr id="7" name="Table 6">
            <a:extLst>
              <a:ext uri="{FF2B5EF4-FFF2-40B4-BE49-F238E27FC236}">
                <a16:creationId xmlns:a16="http://schemas.microsoft.com/office/drawing/2014/main" id="{85311DD4-D254-9942-9128-77C3A3CA9B6F}"/>
              </a:ext>
            </a:extLst>
          </p:cNvPr>
          <p:cNvGraphicFramePr>
            <a:graphicFrameLocks noGrp="1"/>
          </p:cNvGraphicFramePr>
          <p:nvPr>
            <p:extLst>
              <p:ext uri="{D42A27DB-BD31-4B8C-83A1-F6EECF244321}">
                <p14:modId xmlns:p14="http://schemas.microsoft.com/office/powerpoint/2010/main" val="907925782"/>
              </p:ext>
            </p:extLst>
          </p:nvPr>
        </p:nvGraphicFramePr>
        <p:xfrm>
          <a:off x="6781800" y="1219200"/>
          <a:ext cx="1905000" cy="5393055"/>
        </p:xfrm>
        <a:graphic>
          <a:graphicData uri="http://schemas.openxmlformats.org/drawingml/2006/table">
            <a:tbl>
              <a:tblPr>
                <a:tableStyleId>{5C22544A-7EE6-4342-B048-85BDC9FD1C3A}</a:tableStyleId>
              </a:tblPr>
              <a:tblGrid>
                <a:gridCol w="748393">
                  <a:extLst>
                    <a:ext uri="{9D8B030D-6E8A-4147-A177-3AD203B41FA5}">
                      <a16:colId xmlns:a16="http://schemas.microsoft.com/office/drawing/2014/main" val="20000"/>
                    </a:ext>
                  </a:extLst>
                </a:gridCol>
                <a:gridCol w="1156607">
                  <a:extLst>
                    <a:ext uri="{9D8B030D-6E8A-4147-A177-3AD203B41FA5}">
                      <a16:colId xmlns:a16="http://schemas.microsoft.com/office/drawing/2014/main" val="20001"/>
                    </a:ext>
                  </a:extLst>
                </a:gridCol>
              </a:tblGrid>
              <a:tr h="270933">
                <a:tc>
                  <a:txBody>
                    <a:bodyPr/>
                    <a:lstStyle/>
                    <a:p>
                      <a:pPr algn="ctr" fontAlgn="ctr"/>
                      <a:r>
                        <a:rPr lang="en-US" sz="1800" u="none" strike="noStrike" dirty="0">
                          <a:effectLst/>
                        </a:rPr>
                        <a:t>Oct.</a:t>
                      </a:r>
                      <a:endParaRPr lang="en-US" sz="1800" b="0" i="0" u="none" strike="noStrike" dirty="0">
                        <a:solidFill>
                          <a:srgbClr val="000000"/>
                        </a:solidFill>
                        <a:effectLst/>
                        <a:latin typeface="Calibri"/>
                      </a:endParaRPr>
                    </a:p>
                  </a:txBody>
                  <a:tcPr marL="9525" marR="9525" marT="9525" marB="0" anchor="ctr"/>
                </a:tc>
                <a:tc>
                  <a:txBody>
                    <a:bodyPr/>
                    <a:lstStyle/>
                    <a:p>
                      <a:pPr algn="ctr" fontAlgn="ctr"/>
                      <a:r>
                        <a:rPr lang="en-US" sz="1800" b="0" i="0" u="none" strike="noStrike" dirty="0">
                          <a:solidFill>
                            <a:srgbClr val="000000"/>
                          </a:solidFill>
                          <a:effectLst/>
                          <a:latin typeface="Calibri"/>
                        </a:rPr>
                        <a:t>No. Cases</a:t>
                      </a:r>
                    </a:p>
                  </a:txBody>
                  <a:tcPr marL="9525" marR="9525" marT="9525" marB="0" anchor="ctr"/>
                </a:tc>
                <a:extLst>
                  <a:ext uri="{0D108BD9-81ED-4DB2-BD59-A6C34878D82A}">
                    <a16:rowId xmlns:a16="http://schemas.microsoft.com/office/drawing/2014/main" val="10000"/>
                  </a:ext>
                </a:extLst>
              </a:tr>
              <a:tr h="141923">
                <a:tc>
                  <a:txBody>
                    <a:bodyPr/>
                    <a:lstStyle/>
                    <a:p>
                      <a:pPr algn="ctr" fontAlgn="ctr"/>
                      <a:r>
                        <a:rPr lang="en-US" sz="1800" b="0" i="0" u="none" strike="noStrike" dirty="0">
                          <a:solidFill>
                            <a:schemeClr val="dk1"/>
                          </a:solidFill>
                          <a:effectLst/>
                          <a:latin typeface="+mn-lt"/>
                        </a:rPr>
                        <a:t>1–8</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01"/>
                  </a:ext>
                </a:extLst>
              </a:tr>
              <a:tr h="141923">
                <a:tc>
                  <a:txBody>
                    <a:bodyPr/>
                    <a:lstStyle/>
                    <a:p>
                      <a:pPr algn="ctr" fontAlgn="ctr"/>
                      <a:r>
                        <a:rPr lang="en-US" sz="1800" b="0" i="0" u="none" strike="noStrike" dirty="0">
                          <a:solidFill>
                            <a:srgbClr val="000000"/>
                          </a:solidFill>
                          <a:effectLst/>
                          <a:latin typeface="Calibri"/>
                        </a:rPr>
                        <a:t>9</a:t>
                      </a: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02"/>
                  </a:ext>
                </a:extLst>
              </a:tr>
              <a:tr h="270933">
                <a:tc>
                  <a:txBody>
                    <a:bodyPr/>
                    <a:lstStyle/>
                    <a:p>
                      <a:pPr algn="ctr" fontAlgn="ctr"/>
                      <a:r>
                        <a:rPr lang="en-US" sz="1800" b="0" i="0" u="none" strike="noStrike" dirty="0">
                          <a:solidFill>
                            <a:schemeClr val="dk1"/>
                          </a:solidFill>
                          <a:effectLst/>
                          <a:latin typeface="+mn-lt"/>
                        </a:rPr>
                        <a:t>10</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03"/>
                  </a:ext>
                </a:extLst>
              </a:tr>
              <a:tr h="270933">
                <a:tc>
                  <a:txBody>
                    <a:bodyPr/>
                    <a:lstStyle/>
                    <a:p>
                      <a:pPr algn="ctr" fontAlgn="ctr"/>
                      <a:r>
                        <a:rPr lang="en-US" sz="1800" b="0" i="0" u="none" strike="noStrike" dirty="0">
                          <a:solidFill>
                            <a:schemeClr val="dk1"/>
                          </a:solidFill>
                          <a:effectLst/>
                          <a:latin typeface="+mn-lt"/>
                        </a:rPr>
                        <a:t>11</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04"/>
                  </a:ext>
                </a:extLst>
              </a:tr>
              <a:tr h="270933">
                <a:tc>
                  <a:txBody>
                    <a:bodyPr/>
                    <a:lstStyle/>
                    <a:p>
                      <a:pPr algn="ctr" fontAlgn="ctr"/>
                      <a:r>
                        <a:rPr lang="en-US" sz="1800" b="0" i="0" u="none" strike="noStrike" dirty="0">
                          <a:solidFill>
                            <a:schemeClr val="dk1"/>
                          </a:solidFill>
                          <a:effectLst/>
                          <a:latin typeface="+mn-lt"/>
                        </a:rPr>
                        <a:t>12</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05"/>
                  </a:ext>
                </a:extLst>
              </a:tr>
              <a:tr h="270933">
                <a:tc>
                  <a:txBody>
                    <a:bodyPr/>
                    <a:lstStyle/>
                    <a:p>
                      <a:pPr algn="ctr" fontAlgn="ctr"/>
                      <a:r>
                        <a:rPr lang="en-US" sz="1800" b="0" i="0" u="none" strike="noStrike" dirty="0">
                          <a:solidFill>
                            <a:schemeClr val="dk1"/>
                          </a:solidFill>
                          <a:effectLst/>
                          <a:latin typeface="+mn-lt"/>
                        </a:rPr>
                        <a:t>13</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06"/>
                  </a:ext>
                </a:extLst>
              </a:tr>
              <a:tr h="270933">
                <a:tc>
                  <a:txBody>
                    <a:bodyPr/>
                    <a:lstStyle/>
                    <a:p>
                      <a:pPr algn="ctr" fontAlgn="ctr"/>
                      <a:r>
                        <a:rPr lang="en-US" sz="1800" b="0" i="0" u="none" strike="noStrike" dirty="0">
                          <a:solidFill>
                            <a:schemeClr val="dk1"/>
                          </a:solidFill>
                          <a:effectLst/>
                          <a:latin typeface="+mn-lt"/>
                        </a:rPr>
                        <a:t>14</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07"/>
                  </a:ext>
                </a:extLst>
              </a:tr>
              <a:tr h="270933">
                <a:tc>
                  <a:txBody>
                    <a:bodyPr/>
                    <a:lstStyle/>
                    <a:p>
                      <a:pPr algn="ctr" fontAlgn="ctr"/>
                      <a:r>
                        <a:rPr lang="en-US" sz="1800" b="0" i="0" u="none" strike="noStrike" dirty="0">
                          <a:solidFill>
                            <a:schemeClr val="dk1"/>
                          </a:solidFill>
                          <a:effectLst/>
                          <a:latin typeface="+mn-lt"/>
                        </a:rPr>
                        <a:t>15</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08"/>
                  </a:ext>
                </a:extLst>
              </a:tr>
              <a:tr h="270933">
                <a:tc>
                  <a:txBody>
                    <a:bodyPr/>
                    <a:lstStyle/>
                    <a:p>
                      <a:pPr algn="ctr" fontAlgn="ctr"/>
                      <a:r>
                        <a:rPr lang="en-US" sz="1800" b="0" i="0" u="none" strike="noStrike" dirty="0">
                          <a:solidFill>
                            <a:schemeClr val="dk1"/>
                          </a:solidFill>
                          <a:effectLst/>
                          <a:latin typeface="+mn-lt"/>
                        </a:rPr>
                        <a:t>16</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09"/>
                  </a:ext>
                </a:extLst>
              </a:tr>
              <a:tr h="270933">
                <a:tc>
                  <a:txBody>
                    <a:bodyPr/>
                    <a:lstStyle/>
                    <a:p>
                      <a:pPr algn="ctr" fontAlgn="ctr"/>
                      <a:r>
                        <a:rPr lang="en-US" sz="1800" b="0" i="0" u="none" strike="noStrike" dirty="0">
                          <a:solidFill>
                            <a:schemeClr val="dk1"/>
                          </a:solidFill>
                          <a:effectLst/>
                          <a:latin typeface="+mn-lt"/>
                        </a:rPr>
                        <a:t>17</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10"/>
                  </a:ext>
                </a:extLst>
              </a:tr>
              <a:tr h="270933">
                <a:tc>
                  <a:txBody>
                    <a:bodyPr/>
                    <a:lstStyle/>
                    <a:p>
                      <a:pPr algn="ctr" fontAlgn="ctr"/>
                      <a:r>
                        <a:rPr lang="en-US" sz="1800" b="0" i="0" u="none" strike="noStrike" dirty="0">
                          <a:solidFill>
                            <a:schemeClr val="dk1"/>
                          </a:solidFill>
                          <a:effectLst/>
                          <a:latin typeface="+mn-lt"/>
                        </a:rPr>
                        <a:t>18</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11"/>
                  </a:ext>
                </a:extLst>
              </a:tr>
              <a:tr h="270933">
                <a:tc>
                  <a:txBody>
                    <a:bodyPr/>
                    <a:lstStyle/>
                    <a:p>
                      <a:pPr algn="ctr" fontAlgn="ctr"/>
                      <a:r>
                        <a:rPr lang="en-US" sz="1800" b="0" i="0" u="none" strike="noStrike" dirty="0">
                          <a:solidFill>
                            <a:schemeClr val="dk1"/>
                          </a:solidFill>
                          <a:effectLst/>
                          <a:latin typeface="+mn-lt"/>
                        </a:rPr>
                        <a:t>19</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12"/>
                  </a:ext>
                </a:extLst>
              </a:tr>
              <a:tr h="270933">
                <a:tc>
                  <a:txBody>
                    <a:bodyPr/>
                    <a:lstStyle/>
                    <a:p>
                      <a:pPr algn="ctr" fontAlgn="ctr"/>
                      <a:r>
                        <a:rPr lang="en-US" sz="1800" u="none" strike="noStrike" dirty="0">
                          <a:effectLst/>
                        </a:rPr>
                        <a:t>20</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13"/>
                  </a:ext>
                </a:extLst>
              </a:tr>
              <a:tr h="270933">
                <a:tc>
                  <a:txBody>
                    <a:bodyPr/>
                    <a:lstStyle/>
                    <a:p>
                      <a:pPr algn="ctr" fontAlgn="ctr"/>
                      <a:r>
                        <a:rPr lang="en-US" sz="1800" u="none" strike="noStrike" dirty="0">
                          <a:effectLst/>
                        </a:rPr>
                        <a:t>21</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14"/>
                  </a:ext>
                </a:extLst>
              </a:tr>
              <a:tr h="270933">
                <a:tc>
                  <a:txBody>
                    <a:bodyPr/>
                    <a:lstStyle/>
                    <a:p>
                      <a:pPr algn="ctr" fontAlgn="ctr"/>
                      <a:r>
                        <a:rPr lang="en-US" sz="1800" u="none" strike="noStrike" dirty="0">
                          <a:effectLst/>
                        </a:rPr>
                        <a:t>22</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15"/>
                  </a:ext>
                </a:extLst>
              </a:tr>
              <a:tr h="270933">
                <a:tc>
                  <a:txBody>
                    <a:bodyPr/>
                    <a:lstStyle/>
                    <a:p>
                      <a:pPr algn="ctr" fontAlgn="ctr"/>
                      <a:r>
                        <a:rPr lang="en-US" sz="1800" u="none" strike="noStrike" dirty="0">
                          <a:effectLst/>
                        </a:rPr>
                        <a:t>23</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16"/>
                  </a:ext>
                </a:extLst>
              </a:tr>
              <a:tr h="270933">
                <a:tc>
                  <a:txBody>
                    <a:bodyPr/>
                    <a:lstStyle/>
                    <a:p>
                      <a:pPr algn="ctr" fontAlgn="ctr"/>
                      <a:r>
                        <a:rPr lang="en-US" sz="1800" b="0" i="0" u="none" strike="noStrike" dirty="0">
                          <a:solidFill>
                            <a:schemeClr val="dk1"/>
                          </a:solidFill>
                          <a:effectLst/>
                          <a:latin typeface="+mn-lt"/>
                        </a:rPr>
                        <a:t>24</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17"/>
                  </a:ext>
                </a:extLst>
              </a:tr>
              <a:tr h="270933">
                <a:tc>
                  <a:txBody>
                    <a:bodyPr/>
                    <a:lstStyle/>
                    <a:p>
                      <a:pPr algn="ctr" fontAlgn="ctr"/>
                      <a:r>
                        <a:rPr lang="en-US" sz="1800" b="0" i="0" u="none" strike="noStrike" dirty="0">
                          <a:solidFill>
                            <a:schemeClr val="dk1"/>
                          </a:solidFill>
                          <a:effectLst/>
                          <a:latin typeface="+mn-lt"/>
                        </a:rPr>
                        <a:t>25</a:t>
                      </a:r>
                      <a:endParaRPr lang="en-US" sz="1800" b="0" i="0" u="none" strike="noStrike" dirty="0">
                        <a:solidFill>
                          <a:srgbClr val="000000"/>
                        </a:solidFill>
                        <a:effectLst/>
                        <a:latin typeface="Calibri"/>
                      </a:endParaRPr>
                    </a:p>
                  </a:txBody>
                  <a:tcPr marL="9525" marR="9525" marT="9525" marB="0" anchor="ctr"/>
                </a:tc>
                <a:tc>
                  <a:txBody>
                    <a:bodyPr/>
                    <a:lstStyle/>
                    <a:p>
                      <a:pPr algn="ctr" fontAlgn="ctr"/>
                      <a:endParaRPr lang="en-US" sz="1800" b="0" i="0" u="none" strike="noStrike" dirty="0">
                        <a:solidFill>
                          <a:srgbClr val="000000"/>
                        </a:solidFill>
                        <a:effectLst/>
                        <a:latin typeface="Calibri"/>
                      </a:endParaRPr>
                    </a:p>
                  </a:txBody>
                  <a:tcPr marL="9525" marR="9525" marT="9525" marB="0" anchor="ctr"/>
                </a:tc>
                <a:extLst>
                  <a:ext uri="{0D108BD9-81ED-4DB2-BD59-A6C34878D82A}">
                    <a16:rowId xmlns:a16="http://schemas.microsoft.com/office/drawing/2014/main" val="10018"/>
                  </a:ext>
                </a:extLst>
              </a:tr>
            </a:tbl>
          </a:graphicData>
        </a:graphic>
      </p:graphicFrame>
      <p:sp>
        <p:nvSpPr>
          <p:cNvPr id="8" name="TextBox 7">
            <a:extLst>
              <a:ext uri="{FF2B5EF4-FFF2-40B4-BE49-F238E27FC236}">
                <a16:creationId xmlns:a16="http://schemas.microsoft.com/office/drawing/2014/main" id="{A29EBAC3-36D1-CA48-B8B2-0C57E98B8E5F}"/>
              </a:ext>
            </a:extLst>
          </p:cNvPr>
          <p:cNvSpPr txBox="1"/>
          <p:nvPr/>
        </p:nvSpPr>
        <p:spPr>
          <a:xfrm>
            <a:off x="7772400" y="1447800"/>
            <a:ext cx="457200" cy="5296322"/>
          </a:xfrm>
          <a:prstGeom prst="rect">
            <a:avLst/>
          </a:prstGeom>
          <a:noFill/>
        </p:spPr>
        <p:txBody>
          <a:bodyPr wrap="square" rtlCol="0">
            <a:spAutoFit/>
          </a:bodyPr>
          <a:lstStyle/>
          <a:p>
            <a:pPr algn="ctr">
              <a:spcAft>
                <a:spcPts val="80"/>
              </a:spcAft>
            </a:pPr>
            <a:r>
              <a:rPr lang="en-US" dirty="0"/>
              <a:t>0</a:t>
            </a:r>
          </a:p>
          <a:p>
            <a:pPr algn="ctr">
              <a:spcAft>
                <a:spcPts val="80"/>
              </a:spcAft>
            </a:pPr>
            <a:r>
              <a:rPr lang="en-US" dirty="0"/>
              <a:t>1</a:t>
            </a:r>
          </a:p>
          <a:p>
            <a:pPr algn="ctr">
              <a:spcAft>
                <a:spcPts val="80"/>
              </a:spcAft>
            </a:pPr>
            <a:r>
              <a:rPr lang="en-US" dirty="0"/>
              <a:t>0</a:t>
            </a:r>
          </a:p>
          <a:p>
            <a:pPr algn="ctr">
              <a:spcAft>
                <a:spcPts val="80"/>
              </a:spcAft>
            </a:pPr>
            <a:r>
              <a:rPr lang="en-US" dirty="0"/>
              <a:t>1</a:t>
            </a:r>
          </a:p>
          <a:p>
            <a:pPr algn="ctr">
              <a:spcAft>
                <a:spcPts val="80"/>
              </a:spcAft>
            </a:pPr>
            <a:r>
              <a:rPr lang="en-US" dirty="0"/>
              <a:t>0</a:t>
            </a:r>
          </a:p>
          <a:p>
            <a:pPr algn="ctr">
              <a:spcAft>
                <a:spcPts val="80"/>
              </a:spcAft>
            </a:pPr>
            <a:r>
              <a:rPr lang="en-US" dirty="0"/>
              <a:t>3</a:t>
            </a:r>
          </a:p>
          <a:p>
            <a:pPr algn="ctr">
              <a:spcAft>
                <a:spcPts val="80"/>
              </a:spcAft>
            </a:pPr>
            <a:r>
              <a:rPr lang="en-US" dirty="0"/>
              <a:t>10</a:t>
            </a:r>
          </a:p>
          <a:p>
            <a:pPr algn="ctr">
              <a:spcAft>
                <a:spcPts val="80"/>
              </a:spcAft>
            </a:pPr>
            <a:r>
              <a:rPr lang="en-US" dirty="0"/>
              <a:t>13</a:t>
            </a:r>
          </a:p>
          <a:p>
            <a:pPr algn="ctr">
              <a:spcAft>
                <a:spcPts val="80"/>
              </a:spcAft>
            </a:pPr>
            <a:r>
              <a:rPr lang="en-US" dirty="0"/>
              <a:t>11</a:t>
            </a:r>
          </a:p>
          <a:p>
            <a:pPr algn="ctr">
              <a:spcAft>
                <a:spcPts val="80"/>
              </a:spcAft>
            </a:pPr>
            <a:r>
              <a:rPr lang="en-US" dirty="0"/>
              <a:t>7</a:t>
            </a:r>
          </a:p>
          <a:p>
            <a:pPr algn="ctr">
              <a:spcAft>
                <a:spcPts val="80"/>
              </a:spcAft>
            </a:pPr>
            <a:r>
              <a:rPr lang="en-US" dirty="0"/>
              <a:t>3</a:t>
            </a:r>
          </a:p>
          <a:p>
            <a:pPr algn="ctr">
              <a:spcAft>
                <a:spcPts val="80"/>
              </a:spcAft>
            </a:pPr>
            <a:r>
              <a:rPr lang="en-US" dirty="0"/>
              <a:t>2</a:t>
            </a:r>
          </a:p>
          <a:p>
            <a:pPr algn="ctr">
              <a:spcAft>
                <a:spcPts val="80"/>
              </a:spcAft>
            </a:pPr>
            <a:r>
              <a:rPr lang="en-US" dirty="0"/>
              <a:t>2</a:t>
            </a:r>
          </a:p>
          <a:p>
            <a:pPr algn="ctr">
              <a:spcAft>
                <a:spcPts val="80"/>
              </a:spcAft>
            </a:pPr>
            <a:r>
              <a:rPr lang="en-US" dirty="0"/>
              <a:t>0</a:t>
            </a:r>
          </a:p>
          <a:p>
            <a:pPr algn="ctr">
              <a:spcAft>
                <a:spcPts val="80"/>
              </a:spcAft>
            </a:pPr>
            <a:r>
              <a:rPr lang="en-US" dirty="0"/>
              <a:t>1</a:t>
            </a:r>
          </a:p>
          <a:p>
            <a:pPr algn="ctr">
              <a:spcAft>
                <a:spcPts val="80"/>
              </a:spcAft>
            </a:pPr>
            <a:r>
              <a:rPr lang="en-US" dirty="0"/>
              <a:t>1</a:t>
            </a:r>
          </a:p>
          <a:p>
            <a:pPr algn="ctr">
              <a:spcAft>
                <a:spcPts val="80"/>
              </a:spcAft>
            </a:pPr>
            <a:r>
              <a:rPr lang="en-US" dirty="0"/>
              <a:t>0</a:t>
            </a:r>
          </a:p>
          <a:p>
            <a:pPr algn="ctr">
              <a:spcAft>
                <a:spcPts val="80"/>
              </a:spcAft>
            </a:pPr>
            <a:r>
              <a:rPr lang="en-US" dirty="0"/>
              <a:t>1</a:t>
            </a:r>
          </a:p>
        </p:txBody>
      </p:sp>
      <p:sp>
        <p:nvSpPr>
          <p:cNvPr id="10" name="Title 1">
            <a:extLst>
              <a:ext uri="{FF2B5EF4-FFF2-40B4-BE49-F238E27FC236}">
                <a16:creationId xmlns:a16="http://schemas.microsoft.com/office/drawing/2014/main" id="{ADE570BB-EF91-8142-9377-6C25C0E01342}"/>
              </a:ext>
            </a:extLst>
          </p:cNvPr>
          <p:cNvSpPr txBox="1">
            <a:spLocks/>
          </p:cNvSpPr>
          <p:nvPr/>
        </p:nvSpPr>
        <p:spPr>
          <a:xfrm>
            <a:off x="457200" y="274638"/>
            <a:ext cx="8229600" cy="670239"/>
          </a:xfrm>
          <a:prstGeom prst="rect">
            <a:avLst/>
          </a:prstGeom>
        </p:spPr>
        <p:txBody>
          <a:bodyPr/>
          <a:lstStyle>
            <a:lvl1pPr algn="ctr" rtl="0" eaLnBrk="0" fontAlgn="base" hangingPunct="0">
              <a:spcBef>
                <a:spcPct val="0"/>
              </a:spcBef>
              <a:spcAft>
                <a:spcPct val="0"/>
              </a:spcAft>
              <a:defRPr sz="4400" kern="1200">
                <a:solidFill>
                  <a:srgbClr val="632523"/>
                </a:solidFill>
                <a:latin typeface="Arial" pitchFamily="34" charset="0"/>
                <a:ea typeface="Arial" charset="0"/>
                <a:cs typeface="Arial" pitchFamily="34" charset="0"/>
              </a:defRPr>
            </a:lvl1pPr>
            <a:lvl2pPr algn="ctr" rtl="0" eaLnBrk="0" fontAlgn="base" hangingPunct="0">
              <a:spcBef>
                <a:spcPct val="0"/>
              </a:spcBef>
              <a:spcAft>
                <a:spcPct val="0"/>
              </a:spcAft>
              <a:defRPr sz="4400">
                <a:solidFill>
                  <a:srgbClr val="632523"/>
                </a:solidFill>
                <a:latin typeface="Arial" charset="0"/>
                <a:ea typeface="Arial" charset="0"/>
                <a:cs typeface="Arial" charset="0"/>
              </a:defRPr>
            </a:lvl2pPr>
            <a:lvl3pPr algn="ctr" rtl="0" eaLnBrk="0" fontAlgn="base" hangingPunct="0">
              <a:spcBef>
                <a:spcPct val="0"/>
              </a:spcBef>
              <a:spcAft>
                <a:spcPct val="0"/>
              </a:spcAft>
              <a:defRPr sz="4400">
                <a:solidFill>
                  <a:srgbClr val="632523"/>
                </a:solidFill>
                <a:latin typeface="Arial" charset="0"/>
                <a:ea typeface="Arial" charset="0"/>
                <a:cs typeface="Arial" charset="0"/>
              </a:defRPr>
            </a:lvl3pPr>
            <a:lvl4pPr algn="ctr" rtl="0" eaLnBrk="0" fontAlgn="base" hangingPunct="0">
              <a:spcBef>
                <a:spcPct val="0"/>
              </a:spcBef>
              <a:spcAft>
                <a:spcPct val="0"/>
              </a:spcAft>
              <a:defRPr sz="4400">
                <a:solidFill>
                  <a:srgbClr val="632523"/>
                </a:solidFill>
                <a:latin typeface="Arial" charset="0"/>
                <a:ea typeface="Arial" charset="0"/>
                <a:cs typeface="Arial" charset="0"/>
              </a:defRPr>
            </a:lvl4pPr>
            <a:lvl5pPr algn="ctr" rtl="0" eaLnBrk="0" fontAlgn="base" hangingPunct="0">
              <a:spcBef>
                <a:spcPct val="0"/>
              </a:spcBef>
              <a:spcAft>
                <a:spcPct val="0"/>
              </a:spcAft>
              <a:defRPr sz="4400">
                <a:solidFill>
                  <a:srgbClr val="632523"/>
                </a:solidFill>
                <a:latin typeface="Arial" charset="0"/>
                <a:ea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a:lstStyle>
          <a:p>
            <a:r>
              <a:rPr lang="en-US" altLang="en-US" sz="3600" b="1" dirty="0">
                <a:solidFill>
                  <a:srgbClr val="002060"/>
                </a:solidFill>
              </a:rPr>
              <a:t>Debriefing: Organize cases</a:t>
            </a:r>
            <a:endParaRPr lang="en-US" sz="3600" b="1" dirty="0">
              <a:solidFill>
                <a:srgbClr val="002060"/>
              </a:solidFill>
            </a:endParaRPr>
          </a:p>
        </p:txBody>
      </p:sp>
    </p:spTree>
    <p:extLst>
      <p:ext uri="{BB962C8B-B14F-4D97-AF65-F5344CB8AC3E}">
        <p14:creationId xmlns:p14="http://schemas.microsoft.com/office/powerpoint/2010/main" val="39843877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8">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
                                            <p:txEl>
                                              <p:pRg st="9" end="9"/>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8">
                                            <p:txEl>
                                              <p:pRg st="10" end="10"/>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8">
                                            <p:txEl>
                                              <p:pRg st="11" end="11"/>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8">
                                            <p:txEl>
                                              <p:pRg st="12" end="12"/>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nodeType="clickEffect">
                                  <p:stCondLst>
                                    <p:cond delay="0"/>
                                  </p:stCondLst>
                                  <p:childTnLst>
                                    <p:set>
                                      <p:cBhvr>
                                        <p:cTn id="58" dur="1" fill="hold">
                                          <p:stCondLst>
                                            <p:cond delay="0"/>
                                          </p:stCondLst>
                                        </p:cTn>
                                        <p:tgtEl>
                                          <p:spTgt spid="8">
                                            <p:txEl>
                                              <p:pRg st="13" end="13"/>
                                            </p:txEl>
                                          </p:spTgt>
                                        </p:tgtEl>
                                        <p:attrNameLst>
                                          <p:attrName>style.visibility</p:attrName>
                                        </p:attrNameLst>
                                      </p:cBhvr>
                                      <p:to>
                                        <p:strVal val="visible"/>
                                      </p:to>
                                    </p:set>
                                  </p:childTnLst>
                                </p:cTn>
                              </p:par>
                            </p:childTnLst>
                          </p:cTn>
                        </p:par>
                      </p:childTnLst>
                    </p:cTn>
                  </p:par>
                  <p:par>
                    <p:cTn id="59" fill="hold">
                      <p:stCondLst>
                        <p:cond delay="indefinite"/>
                      </p:stCondLst>
                      <p:childTnLst>
                        <p:par>
                          <p:cTn id="60" fill="hold">
                            <p:stCondLst>
                              <p:cond delay="0"/>
                            </p:stCondLst>
                            <p:childTnLst>
                              <p:par>
                                <p:cTn id="61" presetID="1" presetClass="entr" presetSubtype="0" fill="hold" nodeType="clickEffect">
                                  <p:stCondLst>
                                    <p:cond delay="0"/>
                                  </p:stCondLst>
                                  <p:childTnLst>
                                    <p:set>
                                      <p:cBhvr>
                                        <p:cTn id="62" dur="1" fill="hold">
                                          <p:stCondLst>
                                            <p:cond delay="0"/>
                                          </p:stCondLst>
                                        </p:cTn>
                                        <p:tgtEl>
                                          <p:spTgt spid="8">
                                            <p:txEl>
                                              <p:pRg st="14" end="14"/>
                                            </p:txEl>
                                          </p:spTgt>
                                        </p:tgtEl>
                                        <p:attrNameLst>
                                          <p:attrName>style.visibility</p:attrName>
                                        </p:attrNameLst>
                                      </p:cBhvr>
                                      <p:to>
                                        <p:strVal val="visible"/>
                                      </p:to>
                                    </p:set>
                                  </p:childTnLst>
                                </p:cTn>
                              </p:par>
                            </p:childTnLst>
                          </p:cTn>
                        </p:par>
                      </p:childTnLst>
                    </p:cTn>
                  </p:par>
                  <p:par>
                    <p:cTn id="63" fill="hold">
                      <p:stCondLst>
                        <p:cond delay="indefinite"/>
                      </p:stCondLst>
                      <p:childTnLst>
                        <p:par>
                          <p:cTn id="64" fill="hold">
                            <p:stCondLst>
                              <p:cond delay="0"/>
                            </p:stCondLst>
                            <p:childTnLst>
                              <p:par>
                                <p:cTn id="65" presetID="1" presetClass="entr" presetSubtype="0" fill="hold" nodeType="clickEffect">
                                  <p:stCondLst>
                                    <p:cond delay="0"/>
                                  </p:stCondLst>
                                  <p:childTnLst>
                                    <p:set>
                                      <p:cBhvr>
                                        <p:cTn id="66" dur="1" fill="hold">
                                          <p:stCondLst>
                                            <p:cond delay="0"/>
                                          </p:stCondLst>
                                        </p:cTn>
                                        <p:tgtEl>
                                          <p:spTgt spid="8">
                                            <p:txEl>
                                              <p:pRg st="15" end="15"/>
                                            </p:txEl>
                                          </p:spTgt>
                                        </p:tgtEl>
                                        <p:attrNameLst>
                                          <p:attrName>style.visibility</p:attrName>
                                        </p:attrNameLst>
                                      </p:cBhvr>
                                      <p:to>
                                        <p:strVal val="visible"/>
                                      </p:to>
                                    </p:set>
                                  </p:childTnLst>
                                </p:cTn>
                              </p:par>
                            </p:childTnLst>
                          </p:cTn>
                        </p:par>
                      </p:childTnLst>
                    </p:cTn>
                  </p:par>
                  <p:par>
                    <p:cTn id="67" fill="hold">
                      <p:stCondLst>
                        <p:cond delay="indefinite"/>
                      </p:stCondLst>
                      <p:childTnLst>
                        <p:par>
                          <p:cTn id="68" fill="hold">
                            <p:stCondLst>
                              <p:cond delay="0"/>
                            </p:stCondLst>
                            <p:childTnLst>
                              <p:par>
                                <p:cTn id="69" presetID="1" presetClass="entr" presetSubtype="0" fill="hold" nodeType="clickEffect">
                                  <p:stCondLst>
                                    <p:cond delay="0"/>
                                  </p:stCondLst>
                                  <p:childTnLst>
                                    <p:set>
                                      <p:cBhvr>
                                        <p:cTn id="70" dur="1" fill="hold">
                                          <p:stCondLst>
                                            <p:cond delay="0"/>
                                          </p:stCondLst>
                                        </p:cTn>
                                        <p:tgtEl>
                                          <p:spTgt spid="8">
                                            <p:txEl>
                                              <p:pRg st="16" end="16"/>
                                            </p:txEl>
                                          </p:spTgt>
                                        </p:tgtEl>
                                        <p:attrNameLst>
                                          <p:attrName>style.visibility</p:attrName>
                                        </p:attrNameLst>
                                      </p:cBhvr>
                                      <p:to>
                                        <p:strVal val="visible"/>
                                      </p:to>
                                    </p:set>
                                  </p:childTnLst>
                                </p:cTn>
                              </p:par>
                            </p:childTnLst>
                          </p:cTn>
                        </p:par>
                      </p:childTnLst>
                    </p:cTn>
                  </p:par>
                  <p:par>
                    <p:cTn id="71" fill="hold">
                      <p:stCondLst>
                        <p:cond delay="indefinite"/>
                      </p:stCondLst>
                      <p:childTnLst>
                        <p:par>
                          <p:cTn id="72" fill="hold">
                            <p:stCondLst>
                              <p:cond delay="0"/>
                            </p:stCondLst>
                            <p:childTnLst>
                              <p:par>
                                <p:cTn id="73" presetID="1" presetClass="entr" presetSubtype="0" fill="hold" nodeType="clickEffect">
                                  <p:stCondLst>
                                    <p:cond delay="0"/>
                                  </p:stCondLst>
                                  <p:childTnLst>
                                    <p:set>
                                      <p:cBhvr>
                                        <p:cTn id="74" dur="1" fill="hold">
                                          <p:stCondLst>
                                            <p:cond delay="0"/>
                                          </p:stCondLst>
                                        </p:cTn>
                                        <p:tgtEl>
                                          <p:spTgt spid="8">
                                            <p:txEl>
                                              <p:pRg st="17" end="1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2">
            <a:extLst>
              <a:ext uri="{FF2B5EF4-FFF2-40B4-BE49-F238E27FC236}">
                <a16:creationId xmlns:a16="http://schemas.microsoft.com/office/drawing/2014/main" id="{23F70EFD-7024-4C46-8FE7-7C5CFA4ACB3D}"/>
              </a:ext>
            </a:extLst>
          </p:cNvPr>
          <p:cNvSpPr txBox="1">
            <a:spLocks/>
          </p:cNvSpPr>
          <p:nvPr/>
        </p:nvSpPr>
        <p:spPr>
          <a:xfrm>
            <a:off x="323528" y="497232"/>
            <a:ext cx="8445568" cy="987552"/>
          </a:xfrm>
          <a:prstGeom prst="rect">
            <a:avLst/>
          </a:prstGeom>
        </p:spPr>
        <p:txBody>
          <a:bodyPr/>
          <a:lstStyle>
            <a:lvl1pPr algn="ctr" rtl="0" eaLnBrk="0" fontAlgn="base" hangingPunct="0">
              <a:spcBef>
                <a:spcPct val="0"/>
              </a:spcBef>
              <a:spcAft>
                <a:spcPct val="0"/>
              </a:spcAft>
              <a:defRPr sz="4400" kern="1200">
                <a:solidFill>
                  <a:srgbClr val="632523"/>
                </a:solidFill>
                <a:latin typeface="Arial" pitchFamily="34" charset="0"/>
                <a:ea typeface="Arial" charset="0"/>
                <a:cs typeface="Arial" pitchFamily="34" charset="0"/>
              </a:defRPr>
            </a:lvl1pPr>
            <a:lvl2pPr algn="ctr" rtl="0" eaLnBrk="0" fontAlgn="base" hangingPunct="0">
              <a:spcBef>
                <a:spcPct val="0"/>
              </a:spcBef>
              <a:spcAft>
                <a:spcPct val="0"/>
              </a:spcAft>
              <a:defRPr sz="4400">
                <a:solidFill>
                  <a:srgbClr val="632523"/>
                </a:solidFill>
                <a:latin typeface="Arial" charset="0"/>
                <a:ea typeface="Arial" charset="0"/>
                <a:cs typeface="Arial" charset="0"/>
              </a:defRPr>
            </a:lvl2pPr>
            <a:lvl3pPr algn="ctr" rtl="0" eaLnBrk="0" fontAlgn="base" hangingPunct="0">
              <a:spcBef>
                <a:spcPct val="0"/>
              </a:spcBef>
              <a:spcAft>
                <a:spcPct val="0"/>
              </a:spcAft>
              <a:defRPr sz="4400">
                <a:solidFill>
                  <a:srgbClr val="632523"/>
                </a:solidFill>
                <a:latin typeface="Arial" charset="0"/>
                <a:ea typeface="Arial" charset="0"/>
                <a:cs typeface="Arial" charset="0"/>
              </a:defRPr>
            </a:lvl3pPr>
            <a:lvl4pPr algn="ctr" rtl="0" eaLnBrk="0" fontAlgn="base" hangingPunct="0">
              <a:spcBef>
                <a:spcPct val="0"/>
              </a:spcBef>
              <a:spcAft>
                <a:spcPct val="0"/>
              </a:spcAft>
              <a:defRPr sz="4400">
                <a:solidFill>
                  <a:srgbClr val="632523"/>
                </a:solidFill>
                <a:latin typeface="Arial" charset="0"/>
                <a:ea typeface="Arial" charset="0"/>
                <a:cs typeface="Arial" charset="0"/>
              </a:defRPr>
            </a:lvl4pPr>
            <a:lvl5pPr algn="ctr" rtl="0" eaLnBrk="0" fontAlgn="base" hangingPunct="0">
              <a:spcBef>
                <a:spcPct val="0"/>
              </a:spcBef>
              <a:spcAft>
                <a:spcPct val="0"/>
              </a:spcAft>
              <a:defRPr sz="4400">
                <a:solidFill>
                  <a:srgbClr val="632523"/>
                </a:solidFill>
                <a:latin typeface="Arial" charset="0"/>
                <a:ea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a:lstStyle>
          <a:p>
            <a:r>
              <a:rPr lang="en-US" sz="3600" b="1" dirty="0">
                <a:solidFill>
                  <a:srgbClr val="002060"/>
                </a:solidFill>
              </a:rPr>
              <a:t>Debriefing: Create X-axis, Y-axis</a:t>
            </a:r>
          </a:p>
        </p:txBody>
      </p:sp>
      <p:graphicFrame>
        <p:nvGraphicFramePr>
          <p:cNvPr id="6" name="Chart 5">
            <a:extLst>
              <a:ext uri="{FF2B5EF4-FFF2-40B4-BE49-F238E27FC236}">
                <a16:creationId xmlns:a16="http://schemas.microsoft.com/office/drawing/2014/main" id="{5C5169A0-64C8-1D4B-ABB5-B9F9085F6266}"/>
              </a:ext>
            </a:extLst>
          </p:cNvPr>
          <p:cNvGraphicFramePr/>
          <p:nvPr>
            <p:extLst>
              <p:ext uri="{D42A27DB-BD31-4B8C-83A1-F6EECF244321}">
                <p14:modId xmlns:p14="http://schemas.microsoft.com/office/powerpoint/2010/main" val="1776426125"/>
              </p:ext>
            </p:extLst>
          </p:nvPr>
        </p:nvGraphicFramePr>
        <p:xfrm>
          <a:off x="990600" y="1973997"/>
          <a:ext cx="7467600" cy="4198203"/>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4267923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2">
            <a:extLst>
              <a:ext uri="{FF2B5EF4-FFF2-40B4-BE49-F238E27FC236}">
                <a16:creationId xmlns:a16="http://schemas.microsoft.com/office/drawing/2014/main" id="{02844AC8-3155-4A45-9BC3-B0A134AD8798}"/>
              </a:ext>
            </a:extLst>
          </p:cNvPr>
          <p:cNvSpPr txBox="1">
            <a:spLocks/>
          </p:cNvSpPr>
          <p:nvPr/>
        </p:nvSpPr>
        <p:spPr>
          <a:xfrm>
            <a:off x="384048" y="497232"/>
            <a:ext cx="8385048" cy="987552"/>
          </a:xfrm>
          <a:prstGeom prst="rect">
            <a:avLst/>
          </a:prstGeom>
        </p:spPr>
        <p:txBody>
          <a:bodyPr/>
          <a:lstStyle>
            <a:lvl1pPr algn="ctr" rtl="0" eaLnBrk="0" fontAlgn="base" hangingPunct="0">
              <a:spcBef>
                <a:spcPct val="0"/>
              </a:spcBef>
              <a:spcAft>
                <a:spcPct val="0"/>
              </a:spcAft>
              <a:defRPr sz="4400" kern="1200">
                <a:solidFill>
                  <a:srgbClr val="632523"/>
                </a:solidFill>
                <a:latin typeface="Arial" pitchFamily="34" charset="0"/>
                <a:ea typeface="Arial" charset="0"/>
                <a:cs typeface="Arial" pitchFamily="34" charset="0"/>
              </a:defRPr>
            </a:lvl1pPr>
            <a:lvl2pPr algn="ctr" rtl="0" eaLnBrk="0" fontAlgn="base" hangingPunct="0">
              <a:spcBef>
                <a:spcPct val="0"/>
              </a:spcBef>
              <a:spcAft>
                <a:spcPct val="0"/>
              </a:spcAft>
              <a:defRPr sz="4400">
                <a:solidFill>
                  <a:srgbClr val="632523"/>
                </a:solidFill>
                <a:latin typeface="Arial" charset="0"/>
                <a:ea typeface="Arial" charset="0"/>
                <a:cs typeface="Arial" charset="0"/>
              </a:defRPr>
            </a:lvl2pPr>
            <a:lvl3pPr algn="ctr" rtl="0" eaLnBrk="0" fontAlgn="base" hangingPunct="0">
              <a:spcBef>
                <a:spcPct val="0"/>
              </a:spcBef>
              <a:spcAft>
                <a:spcPct val="0"/>
              </a:spcAft>
              <a:defRPr sz="4400">
                <a:solidFill>
                  <a:srgbClr val="632523"/>
                </a:solidFill>
                <a:latin typeface="Arial" charset="0"/>
                <a:ea typeface="Arial" charset="0"/>
                <a:cs typeface="Arial" charset="0"/>
              </a:defRPr>
            </a:lvl3pPr>
            <a:lvl4pPr algn="ctr" rtl="0" eaLnBrk="0" fontAlgn="base" hangingPunct="0">
              <a:spcBef>
                <a:spcPct val="0"/>
              </a:spcBef>
              <a:spcAft>
                <a:spcPct val="0"/>
              </a:spcAft>
              <a:defRPr sz="4400">
                <a:solidFill>
                  <a:srgbClr val="632523"/>
                </a:solidFill>
                <a:latin typeface="Arial" charset="0"/>
                <a:ea typeface="Arial" charset="0"/>
                <a:cs typeface="Arial" charset="0"/>
              </a:defRPr>
            </a:lvl4pPr>
            <a:lvl5pPr algn="ctr" rtl="0" eaLnBrk="0" fontAlgn="base" hangingPunct="0">
              <a:spcBef>
                <a:spcPct val="0"/>
              </a:spcBef>
              <a:spcAft>
                <a:spcPct val="0"/>
              </a:spcAft>
              <a:defRPr sz="4400">
                <a:solidFill>
                  <a:srgbClr val="632523"/>
                </a:solidFill>
                <a:latin typeface="Arial" charset="0"/>
                <a:ea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a:lstStyle>
          <a:p>
            <a:r>
              <a:rPr lang="en-US" sz="3600" b="1" dirty="0">
                <a:solidFill>
                  <a:srgbClr val="002060"/>
                </a:solidFill>
              </a:rPr>
              <a:t>Debriefing: Add data</a:t>
            </a:r>
          </a:p>
        </p:txBody>
      </p:sp>
      <p:graphicFrame>
        <p:nvGraphicFramePr>
          <p:cNvPr id="6" name="Chart 5">
            <a:extLst>
              <a:ext uri="{FF2B5EF4-FFF2-40B4-BE49-F238E27FC236}">
                <a16:creationId xmlns:a16="http://schemas.microsoft.com/office/drawing/2014/main" id="{BB85E235-F879-4D40-B2CC-9E11535A5C54}"/>
              </a:ext>
            </a:extLst>
          </p:cNvPr>
          <p:cNvGraphicFramePr/>
          <p:nvPr>
            <p:extLst>
              <p:ext uri="{D42A27DB-BD31-4B8C-83A1-F6EECF244321}">
                <p14:modId xmlns:p14="http://schemas.microsoft.com/office/powerpoint/2010/main" val="3776984500"/>
              </p:ext>
            </p:extLst>
          </p:nvPr>
        </p:nvGraphicFramePr>
        <p:xfrm>
          <a:off x="609600" y="1973997"/>
          <a:ext cx="7848600" cy="4198203"/>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78225932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2">
            <a:extLst>
              <a:ext uri="{FF2B5EF4-FFF2-40B4-BE49-F238E27FC236}">
                <a16:creationId xmlns:a16="http://schemas.microsoft.com/office/drawing/2014/main" id="{146F1939-96A6-984D-876E-A519A1A47404}"/>
              </a:ext>
            </a:extLst>
          </p:cNvPr>
          <p:cNvSpPr txBox="1">
            <a:spLocks/>
          </p:cNvSpPr>
          <p:nvPr/>
        </p:nvSpPr>
        <p:spPr>
          <a:xfrm>
            <a:off x="384048" y="497232"/>
            <a:ext cx="8385048" cy="987552"/>
          </a:xfrm>
          <a:prstGeom prst="rect">
            <a:avLst/>
          </a:prstGeom>
        </p:spPr>
        <p:txBody>
          <a:bodyPr/>
          <a:lstStyle>
            <a:lvl1pPr algn="ctr" rtl="0" eaLnBrk="0" fontAlgn="base" hangingPunct="0">
              <a:spcBef>
                <a:spcPct val="0"/>
              </a:spcBef>
              <a:spcAft>
                <a:spcPct val="0"/>
              </a:spcAft>
              <a:defRPr sz="4400" kern="1200">
                <a:solidFill>
                  <a:srgbClr val="632523"/>
                </a:solidFill>
                <a:latin typeface="Arial" pitchFamily="34" charset="0"/>
                <a:ea typeface="Arial" charset="0"/>
                <a:cs typeface="Arial" pitchFamily="34" charset="0"/>
              </a:defRPr>
            </a:lvl1pPr>
            <a:lvl2pPr algn="ctr" rtl="0" eaLnBrk="0" fontAlgn="base" hangingPunct="0">
              <a:spcBef>
                <a:spcPct val="0"/>
              </a:spcBef>
              <a:spcAft>
                <a:spcPct val="0"/>
              </a:spcAft>
              <a:defRPr sz="4400">
                <a:solidFill>
                  <a:srgbClr val="632523"/>
                </a:solidFill>
                <a:latin typeface="Arial" charset="0"/>
                <a:ea typeface="Arial" charset="0"/>
                <a:cs typeface="Arial" charset="0"/>
              </a:defRPr>
            </a:lvl2pPr>
            <a:lvl3pPr algn="ctr" rtl="0" eaLnBrk="0" fontAlgn="base" hangingPunct="0">
              <a:spcBef>
                <a:spcPct val="0"/>
              </a:spcBef>
              <a:spcAft>
                <a:spcPct val="0"/>
              </a:spcAft>
              <a:defRPr sz="4400">
                <a:solidFill>
                  <a:srgbClr val="632523"/>
                </a:solidFill>
                <a:latin typeface="Arial" charset="0"/>
                <a:ea typeface="Arial" charset="0"/>
                <a:cs typeface="Arial" charset="0"/>
              </a:defRPr>
            </a:lvl3pPr>
            <a:lvl4pPr algn="ctr" rtl="0" eaLnBrk="0" fontAlgn="base" hangingPunct="0">
              <a:spcBef>
                <a:spcPct val="0"/>
              </a:spcBef>
              <a:spcAft>
                <a:spcPct val="0"/>
              </a:spcAft>
              <a:defRPr sz="4400">
                <a:solidFill>
                  <a:srgbClr val="632523"/>
                </a:solidFill>
                <a:latin typeface="Arial" charset="0"/>
                <a:ea typeface="Arial" charset="0"/>
                <a:cs typeface="Arial" charset="0"/>
              </a:defRPr>
            </a:lvl4pPr>
            <a:lvl5pPr algn="ctr" rtl="0" eaLnBrk="0" fontAlgn="base" hangingPunct="0">
              <a:spcBef>
                <a:spcPct val="0"/>
              </a:spcBef>
              <a:spcAft>
                <a:spcPct val="0"/>
              </a:spcAft>
              <a:defRPr sz="4400">
                <a:solidFill>
                  <a:srgbClr val="632523"/>
                </a:solidFill>
                <a:latin typeface="Arial" charset="0"/>
                <a:ea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a:lstStyle>
          <a:p>
            <a:r>
              <a:rPr lang="en-US" sz="3600" b="1" dirty="0">
                <a:solidFill>
                  <a:srgbClr val="002060"/>
                </a:solidFill>
              </a:rPr>
              <a:t>Debriefing: Add axis labels</a:t>
            </a:r>
          </a:p>
        </p:txBody>
      </p:sp>
      <p:graphicFrame>
        <p:nvGraphicFramePr>
          <p:cNvPr id="6" name="Chart 5">
            <a:extLst>
              <a:ext uri="{FF2B5EF4-FFF2-40B4-BE49-F238E27FC236}">
                <a16:creationId xmlns:a16="http://schemas.microsoft.com/office/drawing/2014/main" id="{6D461764-BACD-C342-9766-0C0E07710396}"/>
              </a:ext>
            </a:extLst>
          </p:cNvPr>
          <p:cNvGraphicFramePr/>
          <p:nvPr>
            <p:extLst>
              <p:ext uri="{D42A27DB-BD31-4B8C-83A1-F6EECF244321}">
                <p14:modId xmlns:p14="http://schemas.microsoft.com/office/powerpoint/2010/main" val="3181955654"/>
              </p:ext>
            </p:extLst>
          </p:nvPr>
        </p:nvGraphicFramePr>
        <p:xfrm>
          <a:off x="652272" y="1844824"/>
          <a:ext cx="7848600" cy="43434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4872074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2">
            <a:extLst>
              <a:ext uri="{FF2B5EF4-FFF2-40B4-BE49-F238E27FC236}">
                <a16:creationId xmlns:a16="http://schemas.microsoft.com/office/drawing/2014/main" id="{57EBC0C6-0906-8243-B80C-510A9D24D613}"/>
              </a:ext>
            </a:extLst>
          </p:cNvPr>
          <p:cNvSpPr txBox="1">
            <a:spLocks/>
          </p:cNvSpPr>
          <p:nvPr/>
        </p:nvSpPr>
        <p:spPr>
          <a:xfrm>
            <a:off x="384048" y="497232"/>
            <a:ext cx="8385048" cy="987552"/>
          </a:xfrm>
          <a:prstGeom prst="rect">
            <a:avLst/>
          </a:prstGeom>
        </p:spPr>
        <p:txBody>
          <a:bodyPr>
            <a:noAutofit/>
          </a:bodyPr>
          <a:lstStyle>
            <a:lvl1pPr algn="ctr" rtl="0" eaLnBrk="0" fontAlgn="base" hangingPunct="0">
              <a:spcBef>
                <a:spcPct val="0"/>
              </a:spcBef>
              <a:spcAft>
                <a:spcPct val="0"/>
              </a:spcAft>
              <a:defRPr sz="4400" kern="1200">
                <a:solidFill>
                  <a:srgbClr val="632523"/>
                </a:solidFill>
                <a:latin typeface="Arial" pitchFamily="34" charset="0"/>
                <a:ea typeface="Arial" charset="0"/>
                <a:cs typeface="Arial" pitchFamily="34" charset="0"/>
              </a:defRPr>
            </a:lvl1pPr>
            <a:lvl2pPr algn="ctr" rtl="0" eaLnBrk="0" fontAlgn="base" hangingPunct="0">
              <a:spcBef>
                <a:spcPct val="0"/>
              </a:spcBef>
              <a:spcAft>
                <a:spcPct val="0"/>
              </a:spcAft>
              <a:defRPr sz="4400">
                <a:solidFill>
                  <a:srgbClr val="632523"/>
                </a:solidFill>
                <a:latin typeface="Arial" charset="0"/>
                <a:ea typeface="Arial" charset="0"/>
                <a:cs typeface="Arial" charset="0"/>
              </a:defRPr>
            </a:lvl2pPr>
            <a:lvl3pPr algn="ctr" rtl="0" eaLnBrk="0" fontAlgn="base" hangingPunct="0">
              <a:spcBef>
                <a:spcPct val="0"/>
              </a:spcBef>
              <a:spcAft>
                <a:spcPct val="0"/>
              </a:spcAft>
              <a:defRPr sz="4400">
                <a:solidFill>
                  <a:srgbClr val="632523"/>
                </a:solidFill>
                <a:latin typeface="Arial" charset="0"/>
                <a:ea typeface="Arial" charset="0"/>
                <a:cs typeface="Arial" charset="0"/>
              </a:defRPr>
            </a:lvl3pPr>
            <a:lvl4pPr algn="ctr" rtl="0" eaLnBrk="0" fontAlgn="base" hangingPunct="0">
              <a:spcBef>
                <a:spcPct val="0"/>
              </a:spcBef>
              <a:spcAft>
                <a:spcPct val="0"/>
              </a:spcAft>
              <a:defRPr sz="4400">
                <a:solidFill>
                  <a:srgbClr val="632523"/>
                </a:solidFill>
                <a:latin typeface="Arial" charset="0"/>
                <a:ea typeface="Arial" charset="0"/>
                <a:cs typeface="Arial" charset="0"/>
              </a:defRPr>
            </a:lvl4pPr>
            <a:lvl5pPr algn="ctr" rtl="0" eaLnBrk="0" fontAlgn="base" hangingPunct="0">
              <a:spcBef>
                <a:spcPct val="0"/>
              </a:spcBef>
              <a:spcAft>
                <a:spcPct val="0"/>
              </a:spcAft>
              <a:defRPr sz="4400">
                <a:solidFill>
                  <a:srgbClr val="632523"/>
                </a:solidFill>
                <a:latin typeface="Arial" charset="0"/>
                <a:ea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a:lstStyle>
          <a:p>
            <a:r>
              <a:rPr lang="en-US" sz="3600" b="1" dirty="0">
                <a:solidFill>
                  <a:srgbClr val="002060"/>
                </a:solidFill>
              </a:rPr>
              <a:t>Debriefing: Add graph title</a:t>
            </a:r>
          </a:p>
        </p:txBody>
      </p:sp>
      <p:sp>
        <p:nvSpPr>
          <p:cNvPr id="9" name="TextBox 8">
            <a:extLst>
              <a:ext uri="{FF2B5EF4-FFF2-40B4-BE49-F238E27FC236}">
                <a16:creationId xmlns:a16="http://schemas.microsoft.com/office/drawing/2014/main" id="{4E6AAF2B-2939-9344-B489-9E6CA4A422C6}"/>
              </a:ext>
            </a:extLst>
          </p:cNvPr>
          <p:cNvSpPr txBox="1"/>
          <p:nvPr/>
        </p:nvSpPr>
        <p:spPr>
          <a:xfrm>
            <a:off x="1752600" y="1373867"/>
            <a:ext cx="6477000" cy="830997"/>
          </a:xfrm>
          <a:prstGeom prst="rect">
            <a:avLst/>
          </a:prstGeom>
          <a:noFill/>
        </p:spPr>
        <p:txBody>
          <a:bodyPr wrap="square" rtlCol="0">
            <a:spAutoFit/>
          </a:bodyPr>
          <a:lstStyle/>
          <a:p>
            <a:pPr algn="ctr">
              <a:defRPr sz="1800" b="1" i="0" u="none" strike="noStrike" kern="1200" baseline="0">
                <a:solidFill>
                  <a:prstClr val="black"/>
                </a:solidFill>
                <a:latin typeface="+mn-lt"/>
                <a:ea typeface="+mn-ea"/>
                <a:cs typeface="+mn-cs"/>
              </a:defRPr>
            </a:pPr>
            <a:r>
              <a:rPr lang="en-US" sz="2400" dirty="0"/>
              <a:t>Number of Cases of Disease X</a:t>
            </a:r>
          </a:p>
          <a:p>
            <a:pPr algn="ctr">
              <a:defRPr sz="1800" b="1" i="0" u="none" strike="noStrike" kern="1200" baseline="0">
                <a:solidFill>
                  <a:prstClr val="black"/>
                </a:solidFill>
                <a:latin typeface="+mn-lt"/>
                <a:ea typeface="+mn-ea"/>
                <a:cs typeface="+mn-cs"/>
              </a:defRPr>
            </a:pPr>
            <a:r>
              <a:rPr lang="en-US" sz="2400" dirty="0"/>
              <a:t>by Date of Onset, District Y, October 2015</a:t>
            </a:r>
          </a:p>
        </p:txBody>
      </p:sp>
      <p:graphicFrame>
        <p:nvGraphicFramePr>
          <p:cNvPr id="13" name="Chart 12">
            <a:extLst>
              <a:ext uri="{FF2B5EF4-FFF2-40B4-BE49-F238E27FC236}">
                <a16:creationId xmlns:a16="http://schemas.microsoft.com/office/drawing/2014/main" id="{97538E2C-6BED-B948-AD70-84D583E7711C}"/>
              </a:ext>
            </a:extLst>
          </p:cNvPr>
          <p:cNvGraphicFramePr/>
          <p:nvPr>
            <p:extLst>
              <p:ext uri="{D42A27DB-BD31-4B8C-83A1-F6EECF244321}">
                <p14:modId xmlns:p14="http://schemas.microsoft.com/office/powerpoint/2010/main" val="1851879899"/>
              </p:ext>
            </p:extLst>
          </p:nvPr>
        </p:nvGraphicFramePr>
        <p:xfrm>
          <a:off x="609600" y="1973997"/>
          <a:ext cx="7848600" cy="4263315"/>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529825055"/>
      </p:ext>
    </p:extLst>
  </p:cSld>
  <p:clrMapOvr>
    <a:masterClrMapping/>
  </p:clrMapOvr>
</p:sld>
</file>

<file path=ppt/theme/theme1.xml><?xml version="1.0" encoding="utf-8"?>
<a:theme xmlns:a="http://schemas.openxmlformats.org/drawingml/2006/main" name="WHO_Formal2">
  <a:themeElements>
    <a:clrScheme name="WHO_Formal2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WHO_Formal2">
      <a:majorFont>
        <a:latin typeface="Arial Rounded MT Bold"/>
        <a:ea typeface=""/>
        <a:cs typeface="Arial"/>
      </a:majorFont>
      <a:minorFont>
        <a:latin typeface="Arial Rounded MT Bold"/>
        <a:ea typeface=""/>
        <a:cs typeface="Arial"/>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GB" altLang="en-US" sz="1800" b="0" i="0" u="none" strike="noStrike" cap="none" normalizeH="0" baseline="0" smtClean="0">
            <a:ln>
              <a:noFill/>
            </a:ln>
            <a:solidFill>
              <a:schemeClr val="tx1"/>
            </a:solidFill>
            <a:effectLst/>
            <a:latin typeface="Arial" panose="020B0604020202020204" pitchFamily="34" charset="0"/>
            <a:cs typeface="Arial" panose="020B0604020202020204" pitchFamily="34"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GB" altLang="en-US" sz="1800" b="0" i="0" u="none" strike="noStrike" cap="none" normalizeH="0" baseline="0" smtClean="0">
            <a:ln>
              <a:noFill/>
            </a:ln>
            <a:solidFill>
              <a:schemeClr val="tx1"/>
            </a:solidFill>
            <a:effectLst/>
            <a:latin typeface="Arial" panose="020B0604020202020204" pitchFamily="34" charset="0"/>
            <a:cs typeface="Arial" panose="020B0604020202020204" pitchFamily="34" charset="0"/>
          </a:defRPr>
        </a:defPPr>
      </a:lstStyle>
    </a:lnDef>
  </a:objectDefaults>
  <a:extraClrSchemeLst>
    <a:extraClrScheme>
      <a:clrScheme name="WHO_Formal2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WHO_Formal2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WHO_Formal2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WHO_Formal2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WHO_Formal2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WHO_Formal2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WHO_Formal2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WHO_Formal2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WHO_Formal2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WHO_Formal2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WHO_Formal2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WHO_Formal2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Custom Design">
  <a:themeElements>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Custom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GB" altLang="en-US" sz="1800" b="0" i="0" u="none" strike="noStrike" cap="none" normalizeH="0" baseline="0" smtClean="0">
            <a:ln>
              <a:noFill/>
            </a:ln>
            <a:solidFill>
              <a:schemeClr val="tx1"/>
            </a:solidFill>
            <a:effectLst/>
            <a:latin typeface="Arial" panose="020B0604020202020204" pitchFamily="34" charset="0"/>
            <a:cs typeface="Arial" panose="020B0604020202020204" pitchFamily="34"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GB" altLang="en-US" sz="1800" b="0" i="0" u="none" strike="noStrike" cap="none" normalizeH="0" baseline="0" smtClean="0">
            <a:ln>
              <a:noFill/>
            </a:ln>
            <a:solidFill>
              <a:schemeClr val="tx1"/>
            </a:solidFill>
            <a:effectLst/>
            <a:latin typeface="Arial" panose="020B0604020202020204" pitchFamily="34" charset="0"/>
            <a:cs typeface="Arial" panose="020B0604020202020204" pitchFamily="34" charset="0"/>
          </a:defRPr>
        </a:defPPr>
      </a:lstStyle>
    </a:lnDef>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5.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9FDE593A36A6874285991743F2BE28E9" ma:contentTypeVersion="0" ma:contentTypeDescription="Create a new document." ma:contentTypeScope="" ma:versionID="c4cae042d4c79ee54905f63930fcba57">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1333693A-BA3F-4FCD-877A-AFDA7E1AB8D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docProps/app.xml><?xml version="1.0" encoding="utf-8"?>
<Properties xmlns="http://schemas.openxmlformats.org/officeDocument/2006/extended-properties" xmlns:vt="http://schemas.openxmlformats.org/officeDocument/2006/docPropsVTypes">
  <Template>WHO_Formal2</Template>
  <TotalTime>46328344</TotalTime>
  <Pages>38</Pages>
  <Words>881</Words>
  <Application>Microsoft Office PowerPoint</Application>
  <PresentationFormat>On-screen Show (4:3)</PresentationFormat>
  <Paragraphs>242</Paragraphs>
  <Slides>12</Slides>
  <Notes>7</Notes>
  <HiddenSlides>0</HiddenSlides>
  <MMClips>0</MMClips>
  <ScaleCrop>false</ScaleCrop>
  <HeadingPairs>
    <vt:vector size="6" baseType="variant">
      <vt:variant>
        <vt:lpstr>Fonts Used</vt:lpstr>
      </vt:variant>
      <vt:variant>
        <vt:i4>7</vt:i4>
      </vt:variant>
      <vt:variant>
        <vt:lpstr>Theme</vt:lpstr>
      </vt:variant>
      <vt:variant>
        <vt:i4>3</vt:i4>
      </vt:variant>
      <vt:variant>
        <vt:lpstr>Slide Titles</vt:lpstr>
      </vt:variant>
      <vt:variant>
        <vt:i4>12</vt:i4>
      </vt:variant>
    </vt:vector>
  </HeadingPairs>
  <TitlesOfParts>
    <vt:vector size="22" baseType="lpstr">
      <vt:lpstr>ＭＳ Ｐゴシック</vt:lpstr>
      <vt:lpstr>Arial</vt:lpstr>
      <vt:lpstr>Arial Narrow</vt:lpstr>
      <vt:lpstr>Arial Rounded MT Bold</vt:lpstr>
      <vt:lpstr>Arial Unicode MS</vt:lpstr>
      <vt:lpstr>Calibri</vt:lpstr>
      <vt:lpstr>Times New Roman</vt:lpstr>
      <vt:lpstr>WHO_Formal2</vt:lpstr>
      <vt:lpstr>RC 59 Template EN</vt:lpstr>
      <vt:lpstr>Custom Design</vt:lpstr>
      <vt:lpstr>PowerPoint Presentation</vt:lpstr>
      <vt:lpstr> Learning objectives </vt:lpstr>
      <vt:lpstr> Instructions </vt:lpstr>
      <vt:lpstr>PowerPoint Presentation</vt:lpstr>
      <vt:lpstr>PowerPoint Presentation</vt:lpstr>
      <vt:lpstr>PowerPoint Presentation</vt:lpstr>
      <vt:lpstr>PowerPoint Presentation</vt:lpstr>
      <vt:lpstr>PowerPoint Presentation</vt:lpstr>
      <vt:lpstr>PowerPoint Presentation</vt:lpstr>
      <vt:lpstr>Sources and Resources</vt:lpstr>
      <vt:lpstr>Disclaimer</vt:lpstr>
      <vt:lpstr>Thank you!</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Outbreak Investigation</dc:title>
  <dc:subject>outbreak investigation</dc:subject>
  <dc:creator>Pinto, A;Bayugo, Y;WHO SEARO CSR Subunit Bangkok</dc:creator>
  <dc:description/>
  <cp:lastModifiedBy>GOMEZ, Paula</cp:lastModifiedBy>
  <cp:revision>303</cp:revision>
  <cp:lastPrinted>2008-08-29T05:35:37Z</cp:lastPrinted>
  <dcterms:created xsi:type="dcterms:W3CDTF">1997-08-12T12:44:46Z</dcterms:created>
  <dcterms:modified xsi:type="dcterms:W3CDTF">2018-05-17T10:52:15Z</dcterms:modified>
</cp:coreProperties>
</file>